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3DF3-EED8-47D3-91E8-DD575DF819B3}" type="datetimeFigureOut">
              <a:rPr lang="en-US" smtClean="0"/>
              <a:pPr/>
              <a:t>8/25/2015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6316-46E7-4CA8-9E22-CCAE375EEFA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/>
              <a:t>Splints and traction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9000"/>
            <a:ext cx="7315200" cy="2743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Documents\splints and trction\splint-and-traction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48" y="68078"/>
            <a:ext cx="8853508" cy="664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ownloads\Documents\splints and trction\splint-and-traction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2299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ownloads\Documents\splints and trction\splint-and-traction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48" y="71414"/>
            <a:ext cx="8853508" cy="664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ownloads\Documents\splints and trction\splint-and-traction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48" y="139516"/>
            <a:ext cx="8853508" cy="664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ownloads\Documents\splints and trction\splint-and-traction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10" y="85882"/>
            <a:ext cx="8924946" cy="6700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ownloads\Documents\splints and trction\splint-and-traction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14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HP\Downloads\Documents\splints and trction\splint-and-traction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48958" cy="6718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ownloads\Documents\splints and trction\splint-and-traction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2299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ownloads\Documents\splints and trction\splint-and-traction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ownloads\Documents\splints and trction\splint-and-traction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297"/>
            <a:ext cx="8786874" cy="659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wnloads\Documents\splints and trction\splint-and-traction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2298"/>
            <a:ext cx="8929718" cy="670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ownloads\Documents\splints and trction\splint-and-traction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2299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ownloads\Documents\splints and trction\splint-and-traction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97"/>
            <a:ext cx="8715436" cy="6543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ownloads\Documents\splints and trction\splint-and-tractions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4945" cy="6700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ownloads\Documents\splints and trction\splint-and-tractions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64495"/>
            <a:ext cx="8858280" cy="6650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ownloads\Documents\splints and trction\splint-and-tractions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48" y="139516"/>
            <a:ext cx="8853508" cy="6647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ownloads\Documents\splints and trction\splint-and-tractions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64495"/>
            <a:ext cx="8858280" cy="6650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ownloads\Documents\splints and trction\splint-and-tractions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2299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P\Downloads\Documents\splints and trction\splint-and-tractions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0861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ownloads\Documents\splints and trction\splint-and-tractions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3662"/>
            <a:ext cx="8858312" cy="6650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ownloads\Documents\splints and trction\splint-and-tractions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82299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wnloads\Documents\splints and trction\splint-and-traction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ownloads\Documents\splints and trction\splint-and-tractions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P\Downloads\Documents\splints and trction\splint-and-tractions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3663"/>
            <a:ext cx="8786874" cy="659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Downloads\Documents\splints and trction\splint-and-tractions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2299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ownloads\Documents\splints and trction\splint-and-tractions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5743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atin typeface="Monotype Corsiva" pitchFamily="66" charset="0"/>
              </a:rPr>
              <a:t>       Thank  You</a:t>
            </a:r>
            <a:endParaRPr lang="en-IN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Documents\splints and trction\splint-and-traction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97"/>
            <a:ext cx="8786874" cy="659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wnloads\Documents\splints and trction\splint-and-traction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18" cy="670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Documents\splints and trction\splint-and-traction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64495"/>
            <a:ext cx="8858280" cy="6650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wnloads\Documents\splints and trction\splint-and-traction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97"/>
            <a:ext cx="8786874" cy="659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Documents\splints and trction\splint-and-traction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ownloads\Documents\splints and trction\splint-and-traction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297"/>
            <a:ext cx="8734674" cy="65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</Words>
  <Application>Microsoft Office PowerPoint</Application>
  <PresentationFormat>On-screen Show (4:3)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Monotype Corsiva</vt:lpstr>
      <vt:lpstr>Office Theme</vt:lpstr>
      <vt:lpstr>Splints and 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Splints and traction</dc:title>
  <dc:creator>HP</dc:creator>
  <cp:lastModifiedBy>VINEET KUMAR</cp:lastModifiedBy>
  <cp:revision>2</cp:revision>
  <dcterms:created xsi:type="dcterms:W3CDTF">2015-06-24T12:04:38Z</dcterms:created>
  <dcterms:modified xsi:type="dcterms:W3CDTF">2015-08-25T04:08:37Z</dcterms:modified>
</cp:coreProperties>
</file>