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1.Commercially pure titanium can be used to make </a:t>
            </a:r>
          </a:p>
          <a:p>
            <a:pPr marL="514350" indent="-514350">
              <a:buAutoNum type="alphaUcPeriod"/>
            </a:pPr>
            <a:r>
              <a:rPr lang="en-US" dirty="0" smtClean="0"/>
              <a:t>Implants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Onlays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Crowns and bridges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55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10.Following are National Dental Standard </a:t>
            </a:r>
            <a:r>
              <a:rPr lang="en-US" dirty="0" err="1" smtClean="0"/>
              <a:t>Organisations</a:t>
            </a:r>
            <a:r>
              <a:rPr lang="en-US" dirty="0" smtClean="0"/>
              <a:t> 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Australian Dental Standards Laboratory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National Institute of Standards &amp; Technology in Gaithersburg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CEN in Europe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085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2.Ceramics can be used to produce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Inlays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Onlays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Crowns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20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3.Preventive dental materials include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Pit &amp; fissure sealants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Liners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Bases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368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Standards for Dental materials is decided by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American Dental Association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NIST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FDI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193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5.ADA specification No.1 is for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Dental </a:t>
            </a:r>
            <a:r>
              <a:rPr lang="en-US" dirty="0" err="1" smtClean="0"/>
              <a:t>amlgam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Gold alloys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Ceramics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Elastomers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059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International Standards for dental materials is decided by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Federation </a:t>
            </a:r>
            <a:r>
              <a:rPr lang="en-US" dirty="0" err="1"/>
              <a:t>D</a:t>
            </a:r>
            <a:r>
              <a:rPr lang="en-US" dirty="0" err="1" smtClean="0"/>
              <a:t>entaire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r>
              <a:rPr lang="en-US" dirty="0" smtClean="0"/>
              <a:t> (FDI)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International </a:t>
            </a:r>
            <a:r>
              <a:rPr lang="en-US" dirty="0" err="1" smtClean="0"/>
              <a:t>Organisation</a:t>
            </a:r>
            <a:r>
              <a:rPr lang="en-US" dirty="0" smtClean="0"/>
              <a:t> for Standards (ISO)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Both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500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7.Under the ISO standard programs number of </a:t>
            </a:r>
            <a:r>
              <a:rPr lang="en-US" u="sng" dirty="0"/>
              <a:t>M</a:t>
            </a:r>
            <a:r>
              <a:rPr lang="en-US" u="sng" dirty="0" smtClean="0"/>
              <a:t>ember</a:t>
            </a:r>
            <a:r>
              <a:rPr lang="en-US" dirty="0" smtClean="0"/>
              <a:t> countries is 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80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24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26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31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8.</a:t>
            </a:r>
            <a:r>
              <a:rPr lang="en-US" dirty="0"/>
              <a:t> </a:t>
            </a:r>
            <a:r>
              <a:rPr lang="en-US" dirty="0" smtClean="0"/>
              <a:t>Under </a:t>
            </a:r>
            <a:r>
              <a:rPr lang="en-US" dirty="0"/>
              <a:t>the ISO standard programs number of </a:t>
            </a:r>
            <a:r>
              <a:rPr lang="en-US" u="sng" dirty="0" smtClean="0"/>
              <a:t>Observer  </a:t>
            </a:r>
            <a:r>
              <a:rPr lang="en-US" dirty="0"/>
              <a:t>countries is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18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24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26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379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9.The safety of restorative dental materials is approved by the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U.S. food &amp; Drug Administration ( FDA 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FDI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954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Mirchi 1</cp:lastModifiedBy>
  <cp:revision>4</cp:revision>
  <dcterms:created xsi:type="dcterms:W3CDTF">2006-08-16T00:00:00Z</dcterms:created>
  <dcterms:modified xsi:type="dcterms:W3CDTF">2014-09-14T14:46:19Z</dcterms:modified>
</cp:coreProperties>
</file>