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0"/>
  </p:notesMasterIdLst>
  <p:sldIdLst>
    <p:sldId id="324" r:id="rId2"/>
    <p:sldId id="325" r:id="rId3"/>
    <p:sldId id="326" r:id="rId4"/>
    <p:sldId id="327" r:id="rId5"/>
    <p:sldId id="328" r:id="rId6"/>
    <p:sldId id="329" r:id="rId7"/>
    <p:sldId id="322" r:id="rId8"/>
    <p:sldId id="318" r:id="rId9"/>
    <p:sldId id="266" r:id="rId10"/>
    <p:sldId id="272" r:id="rId11"/>
    <p:sldId id="333" r:id="rId12"/>
    <p:sldId id="336" r:id="rId13"/>
    <p:sldId id="270" r:id="rId14"/>
    <p:sldId id="330" r:id="rId15"/>
    <p:sldId id="331" r:id="rId16"/>
    <p:sldId id="332" r:id="rId17"/>
    <p:sldId id="342" r:id="rId18"/>
    <p:sldId id="269" r:id="rId19"/>
    <p:sldId id="334" r:id="rId20"/>
    <p:sldId id="335" r:id="rId21"/>
    <p:sldId id="275" r:id="rId22"/>
    <p:sldId id="337" r:id="rId23"/>
    <p:sldId id="338" r:id="rId24"/>
    <p:sldId id="339" r:id="rId25"/>
    <p:sldId id="340" r:id="rId26"/>
    <p:sldId id="341" r:id="rId27"/>
    <p:sldId id="343" r:id="rId28"/>
    <p:sldId id="344" r:id="rId29"/>
    <p:sldId id="345" r:id="rId30"/>
    <p:sldId id="346" r:id="rId31"/>
    <p:sldId id="349" r:id="rId32"/>
    <p:sldId id="350" r:id="rId33"/>
    <p:sldId id="351" r:id="rId34"/>
    <p:sldId id="352" r:id="rId35"/>
    <p:sldId id="355" r:id="rId36"/>
    <p:sldId id="356" r:id="rId37"/>
    <p:sldId id="357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3ED19"/>
    <a:srgbClr val="D6F7A9"/>
    <a:srgbClr val="DEE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95" autoAdjust="0"/>
    <p:restoredTop sz="94660"/>
  </p:normalViewPr>
  <p:slideViewPr>
    <p:cSldViewPr>
      <p:cViewPr varScale="1">
        <p:scale>
          <a:sx n="70" d="100"/>
          <a:sy n="70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A94F2-1548-4CDE-934C-D6487E1F3B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40AC4-5DFF-46C9-B703-C818C1228E42}">
      <dgm:prSet phldrT="[Text]" phldr="1"/>
      <dgm:spPr/>
      <dgm:t>
        <a:bodyPr/>
        <a:lstStyle/>
        <a:p>
          <a:endParaRPr lang="en-US" dirty="0"/>
        </a:p>
      </dgm:t>
    </dgm:pt>
    <dgm:pt modelId="{3EC95D61-B8D9-4356-8C24-3D26BDDE8BBE}" type="parTrans" cxnId="{4C995A03-5206-47F4-A80F-E83BE718AD59}">
      <dgm:prSet/>
      <dgm:spPr/>
      <dgm:t>
        <a:bodyPr/>
        <a:lstStyle/>
        <a:p>
          <a:endParaRPr lang="en-US"/>
        </a:p>
      </dgm:t>
    </dgm:pt>
    <dgm:pt modelId="{30106C3E-7DF0-4A59-9B16-1D9BE5750622}" type="sibTrans" cxnId="{4C995A03-5206-47F4-A80F-E83BE718AD59}">
      <dgm:prSet/>
      <dgm:spPr/>
      <dgm:t>
        <a:bodyPr/>
        <a:lstStyle/>
        <a:p>
          <a:endParaRPr lang="en-US"/>
        </a:p>
      </dgm:t>
    </dgm:pt>
    <dgm:pt modelId="{A8E9EA5A-984C-4714-80F5-B8C2A97411EF}">
      <dgm:prSet phldrT="[Text]"/>
      <dgm:spPr/>
      <dgm:t>
        <a:bodyPr/>
        <a:lstStyle/>
        <a:p>
          <a:r>
            <a:rPr lang="en-US" dirty="0" smtClean="0"/>
            <a:t>Influencing metabolism of oral flora</a:t>
          </a:r>
          <a:endParaRPr lang="en-US" dirty="0"/>
        </a:p>
      </dgm:t>
    </dgm:pt>
    <dgm:pt modelId="{BCC8A7CB-97B8-43D6-92F7-C4D18D17E8FB}" type="parTrans" cxnId="{BEA2B4EC-8931-4581-B946-718A53C9F3FA}">
      <dgm:prSet/>
      <dgm:spPr/>
      <dgm:t>
        <a:bodyPr/>
        <a:lstStyle/>
        <a:p>
          <a:endParaRPr lang="en-US"/>
        </a:p>
      </dgm:t>
    </dgm:pt>
    <dgm:pt modelId="{57521C63-E35B-4482-9A0C-29969EF0ABF0}" type="sibTrans" cxnId="{BEA2B4EC-8931-4581-B946-718A53C9F3FA}">
      <dgm:prSet/>
      <dgm:spPr/>
      <dgm:t>
        <a:bodyPr/>
        <a:lstStyle/>
        <a:p>
          <a:endParaRPr lang="en-US"/>
        </a:p>
      </dgm:t>
    </dgm:pt>
    <dgm:pt modelId="{E67EC3EB-8D17-4616-AAB4-F4B269530250}">
      <dgm:prSet phldrT="[Text]" phldr="1"/>
      <dgm:spPr/>
      <dgm:t>
        <a:bodyPr/>
        <a:lstStyle/>
        <a:p>
          <a:endParaRPr lang="en-US" dirty="0"/>
        </a:p>
      </dgm:t>
    </dgm:pt>
    <dgm:pt modelId="{E6554D54-418D-40DC-A6DE-CCFD7C93F166}" type="parTrans" cxnId="{DBD3B25C-4392-4F51-B313-EE1FD19E10D4}">
      <dgm:prSet/>
      <dgm:spPr/>
      <dgm:t>
        <a:bodyPr/>
        <a:lstStyle/>
        <a:p>
          <a:endParaRPr lang="en-US"/>
        </a:p>
      </dgm:t>
    </dgm:pt>
    <dgm:pt modelId="{8F1A69FA-2E06-4529-934C-77E2EF6EF58C}" type="sibTrans" cxnId="{DBD3B25C-4392-4F51-B313-EE1FD19E10D4}">
      <dgm:prSet/>
      <dgm:spPr/>
      <dgm:t>
        <a:bodyPr/>
        <a:lstStyle/>
        <a:p>
          <a:endParaRPr lang="en-US"/>
        </a:p>
      </dgm:t>
    </dgm:pt>
    <dgm:pt modelId="{A90341E1-7AB1-49A1-AB18-D4838D23EF8B}">
      <dgm:prSet phldrT="[Text]"/>
      <dgm:spPr/>
      <dgm:t>
        <a:bodyPr/>
        <a:lstStyle/>
        <a:p>
          <a:r>
            <a:rPr lang="en-US" dirty="0" smtClean="0"/>
            <a:t>Modifying salivary flow rates</a:t>
          </a:r>
          <a:endParaRPr lang="en-US" dirty="0"/>
        </a:p>
      </dgm:t>
    </dgm:pt>
    <dgm:pt modelId="{3B362820-B097-4DDC-9A17-6550194C572F}" type="parTrans" cxnId="{8B7AE9DB-0513-420F-A135-7CE0F1320B87}">
      <dgm:prSet/>
      <dgm:spPr/>
      <dgm:t>
        <a:bodyPr/>
        <a:lstStyle/>
        <a:p>
          <a:endParaRPr lang="en-US"/>
        </a:p>
      </dgm:t>
    </dgm:pt>
    <dgm:pt modelId="{10402F85-6F13-4D79-9D29-E5236AFAB6D7}" type="sibTrans" cxnId="{8B7AE9DB-0513-420F-A135-7CE0F1320B87}">
      <dgm:prSet/>
      <dgm:spPr/>
      <dgm:t>
        <a:bodyPr/>
        <a:lstStyle/>
        <a:p>
          <a:endParaRPr lang="en-US"/>
        </a:p>
      </dgm:t>
    </dgm:pt>
    <dgm:pt modelId="{9722D51A-60EF-4BB5-AA05-9B665AD8AAAF}">
      <dgm:prSet phldrT="[Text]" phldr="1"/>
      <dgm:spPr/>
      <dgm:t>
        <a:bodyPr/>
        <a:lstStyle/>
        <a:p>
          <a:endParaRPr lang="en-US" dirty="0"/>
        </a:p>
      </dgm:t>
    </dgm:pt>
    <dgm:pt modelId="{EF5A2BEE-9037-48C6-9BFE-FE15966BBCC0}" type="parTrans" cxnId="{5982B0D8-80CB-474E-A591-6E8C9B222F16}">
      <dgm:prSet/>
      <dgm:spPr/>
      <dgm:t>
        <a:bodyPr/>
        <a:lstStyle/>
        <a:p>
          <a:endParaRPr lang="en-US"/>
        </a:p>
      </dgm:t>
    </dgm:pt>
    <dgm:pt modelId="{942D172E-0FF6-4939-994C-A7F924BFCD6E}" type="sibTrans" cxnId="{5982B0D8-80CB-474E-A591-6E8C9B222F16}">
      <dgm:prSet/>
      <dgm:spPr/>
      <dgm:t>
        <a:bodyPr/>
        <a:lstStyle/>
        <a:p>
          <a:endParaRPr lang="en-US"/>
        </a:p>
      </dgm:t>
    </dgm:pt>
    <dgm:pt modelId="{969760BB-C273-4753-BAB1-7FC0C37FAED9}">
      <dgm:prSet phldrT="[Text]"/>
      <dgm:spPr/>
      <dgm:t>
        <a:bodyPr/>
        <a:lstStyle/>
        <a:p>
          <a:r>
            <a:rPr lang="en-US" dirty="0" smtClean="0"/>
            <a:t>Quality of saliva </a:t>
          </a:r>
          <a:endParaRPr lang="en-US" dirty="0"/>
        </a:p>
      </dgm:t>
    </dgm:pt>
    <dgm:pt modelId="{01588E51-2B91-46F4-8930-FFBFCC74E94F}" type="parTrans" cxnId="{3317F2DB-FAB8-4E21-B4EC-EC4DF27F48DE}">
      <dgm:prSet/>
      <dgm:spPr/>
      <dgm:t>
        <a:bodyPr/>
        <a:lstStyle/>
        <a:p>
          <a:endParaRPr lang="en-US"/>
        </a:p>
      </dgm:t>
    </dgm:pt>
    <dgm:pt modelId="{CF01F273-B465-4800-B454-1EB47B398604}" type="sibTrans" cxnId="{3317F2DB-FAB8-4E21-B4EC-EC4DF27F48DE}">
      <dgm:prSet/>
      <dgm:spPr/>
      <dgm:t>
        <a:bodyPr/>
        <a:lstStyle/>
        <a:p>
          <a:endParaRPr lang="en-US"/>
        </a:p>
      </dgm:t>
    </dgm:pt>
    <dgm:pt modelId="{34D8028C-8D22-4119-9B32-A1FBC1D81F81}" type="pres">
      <dgm:prSet presAssocID="{EADA94F2-1548-4CDE-934C-D6487E1F3B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99E08-0DAE-436A-B81F-237A9E1F51F6}" type="pres">
      <dgm:prSet presAssocID="{D7740AC4-5DFF-46C9-B703-C818C1228E42}" presName="composite" presStyleCnt="0"/>
      <dgm:spPr/>
    </dgm:pt>
    <dgm:pt modelId="{E770DB19-AAE5-45D5-998E-5394BDD84B33}" type="pres">
      <dgm:prSet presAssocID="{D7740AC4-5DFF-46C9-B703-C818C1228E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7A62F-1F6A-4FD5-AF8B-DFD2FA3B519B}" type="pres">
      <dgm:prSet presAssocID="{D7740AC4-5DFF-46C9-B703-C818C1228E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8627C-C304-41FD-8400-84ADF5893CEA}" type="pres">
      <dgm:prSet presAssocID="{30106C3E-7DF0-4A59-9B16-1D9BE5750622}" presName="sp" presStyleCnt="0"/>
      <dgm:spPr/>
    </dgm:pt>
    <dgm:pt modelId="{C7DB67A8-A88E-4B87-8526-FBBDF36900CB}" type="pres">
      <dgm:prSet presAssocID="{E67EC3EB-8D17-4616-AAB4-F4B269530250}" presName="composite" presStyleCnt="0"/>
      <dgm:spPr/>
    </dgm:pt>
    <dgm:pt modelId="{51D08441-096A-4C84-9335-B086AADF6FFB}" type="pres">
      <dgm:prSet presAssocID="{E67EC3EB-8D17-4616-AAB4-F4B2695302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22781-56C8-4561-8775-EB60023C8386}" type="pres">
      <dgm:prSet presAssocID="{E67EC3EB-8D17-4616-AAB4-F4B2695302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69F6E-4728-4357-928A-CD21CBBF9D86}" type="pres">
      <dgm:prSet presAssocID="{8F1A69FA-2E06-4529-934C-77E2EF6EF58C}" presName="sp" presStyleCnt="0"/>
      <dgm:spPr/>
    </dgm:pt>
    <dgm:pt modelId="{00C95811-A3C2-4402-B9BD-662B07EAADCA}" type="pres">
      <dgm:prSet presAssocID="{9722D51A-60EF-4BB5-AA05-9B665AD8AAAF}" presName="composite" presStyleCnt="0"/>
      <dgm:spPr/>
    </dgm:pt>
    <dgm:pt modelId="{8C1FA8D6-AFCB-4078-8F9D-4A53C8DE6D32}" type="pres">
      <dgm:prSet presAssocID="{9722D51A-60EF-4BB5-AA05-9B665AD8AA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7AFF8-8181-42E6-98AE-755C94B4FB16}" type="pres">
      <dgm:prSet presAssocID="{9722D51A-60EF-4BB5-AA05-9B665AD8AA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2B4EC-8931-4581-B946-718A53C9F3FA}" srcId="{D7740AC4-5DFF-46C9-B703-C818C1228E42}" destId="{A8E9EA5A-984C-4714-80F5-B8C2A97411EF}" srcOrd="0" destOrd="0" parTransId="{BCC8A7CB-97B8-43D6-92F7-C4D18D17E8FB}" sibTransId="{57521C63-E35B-4482-9A0C-29969EF0ABF0}"/>
    <dgm:cxn modelId="{9B0C0023-11DF-4698-9E21-0436F3A16300}" type="presOf" srcId="{A90341E1-7AB1-49A1-AB18-D4838D23EF8B}" destId="{D8922781-56C8-4561-8775-EB60023C8386}" srcOrd="0" destOrd="0" presId="urn:microsoft.com/office/officeart/2005/8/layout/chevron2"/>
    <dgm:cxn modelId="{6C210E3E-F998-4015-8EED-0A9C3C7FB21F}" type="presOf" srcId="{D7740AC4-5DFF-46C9-B703-C818C1228E42}" destId="{E770DB19-AAE5-45D5-998E-5394BDD84B33}" srcOrd="0" destOrd="0" presId="urn:microsoft.com/office/officeart/2005/8/layout/chevron2"/>
    <dgm:cxn modelId="{1D55E2F3-F764-4A31-92DF-12672C0521B0}" type="presOf" srcId="{969760BB-C273-4753-BAB1-7FC0C37FAED9}" destId="{7A57AFF8-8181-42E6-98AE-755C94B4FB16}" srcOrd="0" destOrd="0" presId="urn:microsoft.com/office/officeart/2005/8/layout/chevron2"/>
    <dgm:cxn modelId="{6A346BDE-E7AC-4BDC-9544-CADBC836DF03}" type="presOf" srcId="{9722D51A-60EF-4BB5-AA05-9B665AD8AAAF}" destId="{8C1FA8D6-AFCB-4078-8F9D-4A53C8DE6D32}" srcOrd="0" destOrd="0" presId="urn:microsoft.com/office/officeart/2005/8/layout/chevron2"/>
    <dgm:cxn modelId="{5982B0D8-80CB-474E-A591-6E8C9B222F16}" srcId="{EADA94F2-1548-4CDE-934C-D6487E1F3B24}" destId="{9722D51A-60EF-4BB5-AA05-9B665AD8AAAF}" srcOrd="2" destOrd="0" parTransId="{EF5A2BEE-9037-48C6-9BFE-FE15966BBCC0}" sibTransId="{942D172E-0FF6-4939-994C-A7F924BFCD6E}"/>
    <dgm:cxn modelId="{D9685C79-333C-4EA9-838B-2FFB95CCF3FE}" type="presOf" srcId="{EADA94F2-1548-4CDE-934C-D6487E1F3B24}" destId="{34D8028C-8D22-4119-9B32-A1FBC1D81F81}" srcOrd="0" destOrd="0" presId="urn:microsoft.com/office/officeart/2005/8/layout/chevron2"/>
    <dgm:cxn modelId="{7D2679EE-A237-4D9D-8AB0-58B8E66FF5A9}" type="presOf" srcId="{E67EC3EB-8D17-4616-AAB4-F4B269530250}" destId="{51D08441-096A-4C84-9335-B086AADF6FFB}" srcOrd="0" destOrd="0" presId="urn:microsoft.com/office/officeart/2005/8/layout/chevron2"/>
    <dgm:cxn modelId="{8B7AE9DB-0513-420F-A135-7CE0F1320B87}" srcId="{E67EC3EB-8D17-4616-AAB4-F4B269530250}" destId="{A90341E1-7AB1-49A1-AB18-D4838D23EF8B}" srcOrd="0" destOrd="0" parTransId="{3B362820-B097-4DDC-9A17-6550194C572F}" sibTransId="{10402F85-6F13-4D79-9D29-E5236AFAB6D7}"/>
    <dgm:cxn modelId="{DBD3B25C-4392-4F51-B313-EE1FD19E10D4}" srcId="{EADA94F2-1548-4CDE-934C-D6487E1F3B24}" destId="{E67EC3EB-8D17-4616-AAB4-F4B269530250}" srcOrd="1" destOrd="0" parTransId="{E6554D54-418D-40DC-A6DE-CCFD7C93F166}" sibTransId="{8F1A69FA-2E06-4529-934C-77E2EF6EF58C}"/>
    <dgm:cxn modelId="{3317F2DB-FAB8-4E21-B4EC-EC4DF27F48DE}" srcId="{9722D51A-60EF-4BB5-AA05-9B665AD8AAAF}" destId="{969760BB-C273-4753-BAB1-7FC0C37FAED9}" srcOrd="0" destOrd="0" parTransId="{01588E51-2B91-46F4-8930-FFBFCC74E94F}" sibTransId="{CF01F273-B465-4800-B454-1EB47B398604}"/>
    <dgm:cxn modelId="{4C995A03-5206-47F4-A80F-E83BE718AD59}" srcId="{EADA94F2-1548-4CDE-934C-D6487E1F3B24}" destId="{D7740AC4-5DFF-46C9-B703-C818C1228E42}" srcOrd="0" destOrd="0" parTransId="{3EC95D61-B8D9-4356-8C24-3D26BDDE8BBE}" sibTransId="{30106C3E-7DF0-4A59-9B16-1D9BE5750622}"/>
    <dgm:cxn modelId="{311CA921-B246-44B5-BE54-71C1D069CA31}" type="presOf" srcId="{A8E9EA5A-984C-4714-80F5-B8C2A97411EF}" destId="{7F37A62F-1F6A-4FD5-AF8B-DFD2FA3B519B}" srcOrd="0" destOrd="0" presId="urn:microsoft.com/office/officeart/2005/8/layout/chevron2"/>
    <dgm:cxn modelId="{5AD12EFA-5727-4218-AB22-59277E3A3CB7}" type="presParOf" srcId="{34D8028C-8D22-4119-9B32-A1FBC1D81F81}" destId="{46199E08-0DAE-436A-B81F-237A9E1F51F6}" srcOrd="0" destOrd="0" presId="urn:microsoft.com/office/officeart/2005/8/layout/chevron2"/>
    <dgm:cxn modelId="{4E1A75F5-B5AC-4E9F-AA5E-3A262EA9A0C4}" type="presParOf" srcId="{46199E08-0DAE-436A-B81F-237A9E1F51F6}" destId="{E770DB19-AAE5-45D5-998E-5394BDD84B33}" srcOrd="0" destOrd="0" presId="urn:microsoft.com/office/officeart/2005/8/layout/chevron2"/>
    <dgm:cxn modelId="{95D47998-AA1E-4997-9B7E-001EA037ADCF}" type="presParOf" srcId="{46199E08-0DAE-436A-B81F-237A9E1F51F6}" destId="{7F37A62F-1F6A-4FD5-AF8B-DFD2FA3B519B}" srcOrd="1" destOrd="0" presId="urn:microsoft.com/office/officeart/2005/8/layout/chevron2"/>
    <dgm:cxn modelId="{4FE2DF27-7133-4EBD-B0CC-A25B406FD354}" type="presParOf" srcId="{34D8028C-8D22-4119-9B32-A1FBC1D81F81}" destId="{D258627C-C304-41FD-8400-84ADF5893CEA}" srcOrd="1" destOrd="0" presId="urn:microsoft.com/office/officeart/2005/8/layout/chevron2"/>
    <dgm:cxn modelId="{E3194A4C-64AF-4247-AA5F-34565AA087B3}" type="presParOf" srcId="{34D8028C-8D22-4119-9B32-A1FBC1D81F81}" destId="{C7DB67A8-A88E-4B87-8526-FBBDF36900CB}" srcOrd="2" destOrd="0" presId="urn:microsoft.com/office/officeart/2005/8/layout/chevron2"/>
    <dgm:cxn modelId="{C156DF70-2A9C-4EA5-B782-09CE3002C5FF}" type="presParOf" srcId="{C7DB67A8-A88E-4B87-8526-FBBDF36900CB}" destId="{51D08441-096A-4C84-9335-B086AADF6FFB}" srcOrd="0" destOrd="0" presId="urn:microsoft.com/office/officeart/2005/8/layout/chevron2"/>
    <dgm:cxn modelId="{254FAB31-2D27-461C-BB44-090FB77D81BC}" type="presParOf" srcId="{C7DB67A8-A88E-4B87-8526-FBBDF36900CB}" destId="{D8922781-56C8-4561-8775-EB60023C8386}" srcOrd="1" destOrd="0" presId="urn:microsoft.com/office/officeart/2005/8/layout/chevron2"/>
    <dgm:cxn modelId="{7D4FB292-4A1B-49DA-A91B-0C04487183C7}" type="presParOf" srcId="{34D8028C-8D22-4119-9B32-A1FBC1D81F81}" destId="{9A669F6E-4728-4357-928A-CD21CBBF9D86}" srcOrd="3" destOrd="0" presId="urn:microsoft.com/office/officeart/2005/8/layout/chevron2"/>
    <dgm:cxn modelId="{59B4C1F3-1FD2-4EDD-9B2F-5AE3FABC0DB4}" type="presParOf" srcId="{34D8028C-8D22-4119-9B32-A1FBC1D81F81}" destId="{00C95811-A3C2-4402-B9BD-662B07EAADCA}" srcOrd="4" destOrd="0" presId="urn:microsoft.com/office/officeart/2005/8/layout/chevron2"/>
    <dgm:cxn modelId="{1AD4687E-17E9-438C-BB65-A61DB37A0C66}" type="presParOf" srcId="{00C95811-A3C2-4402-B9BD-662B07EAADCA}" destId="{8C1FA8D6-AFCB-4078-8F9D-4A53C8DE6D32}" srcOrd="0" destOrd="0" presId="urn:microsoft.com/office/officeart/2005/8/layout/chevron2"/>
    <dgm:cxn modelId="{A467D14A-B54B-4E4E-B097-66B689AA6AF5}" type="presParOf" srcId="{00C95811-A3C2-4402-B9BD-662B07EAADCA}" destId="{7A57AFF8-8181-42E6-98AE-755C94B4FB1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4DE5C2-6A50-47ED-BD5B-2050BEED83E9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F48074-2A20-480F-8779-579864CC712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To monitor progress</a:t>
          </a:r>
          <a:endParaRPr lang="en-US" dirty="0">
            <a:solidFill>
              <a:schemeClr val="bg1"/>
            </a:solidFill>
          </a:endParaRPr>
        </a:p>
      </dgm:t>
    </dgm:pt>
    <dgm:pt modelId="{74123136-3F85-45EA-8249-A8DA580E662A}" type="parTrans" cxnId="{4B98D34D-682D-478F-8B7D-55370075F9CC}">
      <dgm:prSet/>
      <dgm:spPr/>
      <dgm:t>
        <a:bodyPr/>
        <a:lstStyle/>
        <a:p>
          <a:endParaRPr lang="en-US"/>
        </a:p>
      </dgm:t>
    </dgm:pt>
    <dgm:pt modelId="{9575A438-F413-4891-A860-C9548B4E2F93}" type="sibTrans" cxnId="{4B98D34D-682D-478F-8B7D-55370075F9CC}">
      <dgm:prSet/>
      <dgm:spPr/>
      <dgm:t>
        <a:bodyPr/>
        <a:lstStyle/>
        <a:p>
          <a:endParaRPr lang="en-US"/>
        </a:p>
      </dgm:t>
    </dgm:pt>
    <dgm:pt modelId="{E6EC9793-2CA3-49CB-B58C-9CE0167A844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Make changes </a:t>
          </a:r>
          <a:endParaRPr lang="en-US" dirty="0">
            <a:solidFill>
              <a:schemeClr val="bg1"/>
            </a:solidFill>
          </a:endParaRPr>
        </a:p>
      </dgm:t>
    </dgm:pt>
    <dgm:pt modelId="{C91E739B-E458-4A15-8DDE-9644DF6E7ADB}" type="parTrans" cxnId="{1044BB99-9961-4C01-9A8D-010DFE2410AF}">
      <dgm:prSet/>
      <dgm:spPr/>
      <dgm:t>
        <a:bodyPr/>
        <a:lstStyle/>
        <a:p>
          <a:endParaRPr lang="en-US"/>
        </a:p>
      </dgm:t>
    </dgm:pt>
    <dgm:pt modelId="{E6FABA55-A880-459A-8E15-84ACA142015F}" type="sibTrans" cxnId="{1044BB99-9961-4C01-9A8D-010DFE2410AF}">
      <dgm:prSet/>
      <dgm:spPr/>
      <dgm:t>
        <a:bodyPr/>
        <a:lstStyle/>
        <a:p>
          <a:endParaRPr lang="en-US"/>
        </a:p>
      </dgm:t>
    </dgm:pt>
    <dgm:pt modelId="{DD6CB8EB-4973-4362-A6BC-AC038C11300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To clarify doubts</a:t>
          </a:r>
          <a:endParaRPr lang="en-US" dirty="0">
            <a:solidFill>
              <a:schemeClr val="bg1"/>
            </a:solidFill>
          </a:endParaRPr>
        </a:p>
      </dgm:t>
    </dgm:pt>
    <dgm:pt modelId="{94EC86C7-AC89-4CBA-9AA7-88528BA2DBF5}" type="parTrans" cxnId="{3B825246-4DEA-45BA-A90C-2C84D92D27B9}">
      <dgm:prSet/>
      <dgm:spPr/>
      <dgm:t>
        <a:bodyPr/>
        <a:lstStyle/>
        <a:p>
          <a:endParaRPr lang="en-US"/>
        </a:p>
      </dgm:t>
    </dgm:pt>
    <dgm:pt modelId="{9515CE9E-A880-40E2-BA76-81AD0067EAF6}" type="sibTrans" cxnId="{3B825246-4DEA-45BA-A90C-2C84D92D27B9}">
      <dgm:prSet/>
      <dgm:spPr/>
      <dgm:t>
        <a:bodyPr/>
        <a:lstStyle/>
        <a:p>
          <a:endParaRPr lang="en-US"/>
        </a:p>
      </dgm:t>
    </dgm:pt>
    <dgm:pt modelId="{C6E13ABF-DD93-442F-A559-098E9D5E2091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To motivate and encourage</a:t>
          </a:r>
          <a:endParaRPr lang="en-US" dirty="0">
            <a:solidFill>
              <a:schemeClr val="bg1"/>
            </a:solidFill>
          </a:endParaRPr>
        </a:p>
      </dgm:t>
    </dgm:pt>
    <dgm:pt modelId="{D331EA3F-B345-40FD-8096-0E8746035F17}" type="parTrans" cxnId="{E9789BA8-8742-47B2-B1F9-AEEFF5928F98}">
      <dgm:prSet/>
      <dgm:spPr/>
      <dgm:t>
        <a:bodyPr/>
        <a:lstStyle/>
        <a:p>
          <a:endParaRPr lang="en-US"/>
        </a:p>
      </dgm:t>
    </dgm:pt>
    <dgm:pt modelId="{09749869-33B6-47A0-B6FF-2F4E75CF162E}" type="sibTrans" cxnId="{E9789BA8-8742-47B2-B1F9-AEEFF5928F98}">
      <dgm:prSet/>
      <dgm:spPr/>
      <dgm:t>
        <a:bodyPr/>
        <a:lstStyle/>
        <a:p>
          <a:endParaRPr lang="en-US"/>
        </a:p>
      </dgm:t>
    </dgm:pt>
    <dgm:pt modelId="{6605CD2A-F0A1-421F-BCD5-BBC3A89C5DBB}" type="pres">
      <dgm:prSet presAssocID="{7D4DE5C2-6A50-47ED-BD5B-2050BEED83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5B28E-D1C6-46A3-891C-3A6BCB5A72F3}" type="pres">
      <dgm:prSet presAssocID="{7D4DE5C2-6A50-47ED-BD5B-2050BEED83E9}" presName="diamond" presStyleLbl="bgShp" presStyleIdx="0" presStyleCnt="1"/>
      <dgm:spPr/>
    </dgm:pt>
    <dgm:pt modelId="{A1498364-C7DF-494A-AEBD-81CA6AD97E43}" type="pres">
      <dgm:prSet presAssocID="{7D4DE5C2-6A50-47ED-BD5B-2050BEED83E9}" presName="quad1" presStyleLbl="node1" presStyleIdx="0" presStyleCnt="4" custScaleX="126596" custScaleY="114670" custLinFactX="-100000" custLinFactNeighborX="-110822" custLinFactNeighborY="-5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15A3A-2AA8-4D3D-9C00-EA14795C2227}" type="pres">
      <dgm:prSet presAssocID="{7D4DE5C2-6A50-47ED-BD5B-2050BEED83E9}" presName="quad2" presStyleLbl="node1" presStyleIdx="1" presStyleCnt="4" custScaleX="130829" custScaleY="125581" custLinFactX="90817" custLinFactNeighborX="100000" custLinFactNeighborY="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A095A-2164-4DA6-AB7A-C5B774E9D8CC}" type="pres">
      <dgm:prSet presAssocID="{7D4DE5C2-6A50-47ED-BD5B-2050BEED83E9}" presName="quad3" presStyleLbl="node1" presStyleIdx="2" presStyleCnt="4" custScaleX="142756" custScaleY="125582" custLinFactNeighborX="-23495" custLinFactNeighborY="-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CBC18-DFA3-4CAE-9038-EA6BC9369336}" type="pres">
      <dgm:prSet presAssocID="{7D4DE5C2-6A50-47ED-BD5B-2050BEED83E9}" presName="quad4" presStyleLbl="node1" presStyleIdx="3" presStyleCnt="4" custScaleX="142755" custScaleY="124866" custLinFactNeighborX="23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89BA8-8742-47B2-B1F9-AEEFF5928F98}" srcId="{7D4DE5C2-6A50-47ED-BD5B-2050BEED83E9}" destId="{C6E13ABF-DD93-442F-A559-098E9D5E2091}" srcOrd="3" destOrd="0" parTransId="{D331EA3F-B345-40FD-8096-0E8746035F17}" sibTransId="{09749869-33B6-47A0-B6FF-2F4E75CF162E}"/>
    <dgm:cxn modelId="{3A75A24E-A06F-4319-8768-1D43C2826C88}" type="presOf" srcId="{E6EC9793-2CA3-49CB-B58C-9CE0167A844B}" destId="{3A315A3A-2AA8-4D3D-9C00-EA14795C2227}" srcOrd="0" destOrd="0" presId="urn:microsoft.com/office/officeart/2005/8/layout/matrix3"/>
    <dgm:cxn modelId="{4B98D34D-682D-478F-8B7D-55370075F9CC}" srcId="{7D4DE5C2-6A50-47ED-BD5B-2050BEED83E9}" destId="{BAF48074-2A20-480F-8779-579864CC7128}" srcOrd="0" destOrd="0" parTransId="{74123136-3F85-45EA-8249-A8DA580E662A}" sibTransId="{9575A438-F413-4891-A860-C9548B4E2F93}"/>
    <dgm:cxn modelId="{1044BB99-9961-4C01-9A8D-010DFE2410AF}" srcId="{7D4DE5C2-6A50-47ED-BD5B-2050BEED83E9}" destId="{E6EC9793-2CA3-49CB-B58C-9CE0167A844B}" srcOrd="1" destOrd="0" parTransId="{C91E739B-E458-4A15-8DDE-9644DF6E7ADB}" sibTransId="{E6FABA55-A880-459A-8E15-84ACA142015F}"/>
    <dgm:cxn modelId="{1E3C98B9-F69C-4747-BA86-0A42E2C516EE}" type="presOf" srcId="{7D4DE5C2-6A50-47ED-BD5B-2050BEED83E9}" destId="{6605CD2A-F0A1-421F-BCD5-BBC3A89C5DBB}" srcOrd="0" destOrd="0" presId="urn:microsoft.com/office/officeart/2005/8/layout/matrix3"/>
    <dgm:cxn modelId="{98FDA890-9750-4321-AC6D-68F6208A607B}" type="presOf" srcId="{BAF48074-2A20-480F-8779-579864CC7128}" destId="{A1498364-C7DF-494A-AEBD-81CA6AD97E43}" srcOrd="0" destOrd="0" presId="urn:microsoft.com/office/officeart/2005/8/layout/matrix3"/>
    <dgm:cxn modelId="{3B825246-4DEA-45BA-A90C-2C84D92D27B9}" srcId="{7D4DE5C2-6A50-47ED-BD5B-2050BEED83E9}" destId="{DD6CB8EB-4973-4362-A6BC-AC038C11300B}" srcOrd="2" destOrd="0" parTransId="{94EC86C7-AC89-4CBA-9AA7-88528BA2DBF5}" sibTransId="{9515CE9E-A880-40E2-BA76-81AD0067EAF6}"/>
    <dgm:cxn modelId="{0C7A3A3A-BA70-4940-BBB1-5D68E696F7C2}" type="presOf" srcId="{DD6CB8EB-4973-4362-A6BC-AC038C11300B}" destId="{92EA095A-2164-4DA6-AB7A-C5B774E9D8CC}" srcOrd="0" destOrd="0" presId="urn:microsoft.com/office/officeart/2005/8/layout/matrix3"/>
    <dgm:cxn modelId="{5B0B9A11-BBAD-4D04-B77D-97BE7E5E8588}" type="presOf" srcId="{C6E13ABF-DD93-442F-A559-098E9D5E2091}" destId="{57CCBC18-DFA3-4CAE-9038-EA6BC9369336}" srcOrd="0" destOrd="0" presId="urn:microsoft.com/office/officeart/2005/8/layout/matrix3"/>
    <dgm:cxn modelId="{C56C196E-9CFF-4BE4-A3E6-8284751506A4}" type="presParOf" srcId="{6605CD2A-F0A1-421F-BCD5-BBC3A89C5DBB}" destId="{3085B28E-D1C6-46A3-891C-3A6BCB5A72F3}" srcOrd="0" destOrd="0" presId="urn:microsoft.com/office/officeart/2005/8/layout/matrix3"/>
    <dgm:cxn modelId="{FB897558-3212-40DE-A392-A14EBCFA2666}" type="presParOf" srcId="{6605CD2A-F0A1-421F-BCD5-BBC3A89C5DBB}" destId="{A1498364-C7DF-494A-AEBD-81CA6AD97E43}" srcOrd="1" destOrd="0" presId="urn:microsoft.com/office/officeart/2005/8/layout/matrix3"/>
    <dgm:cxn modelId="{EC35E5EA-BB09-4218-B7C0-FDA0D583F7E7}" type="presParOf" srcId="{6605CD2A-F0A1-421F-BCD5-BBC3A89C5DBB}" destId="{3A315A3A-2AA8-4D3D-9C00-EA14795C2227}" srcOrd="2" destOrd="0" presId="urn:microsoft.com/office/officeart/2005/8/layout/matrix3"/>
    <dgm:cxn modelId="{01E9570B-8B4E-4327-B2E1-6BCEBFB6F55C}" type="presParOf" srcId="{6605CD2A-F0A1-421F-BCD5-BBC3A89C5DBB}" destId="{92EA095A-2164-4DA6-AB7A-C5B774E9D8CC}" srcOrd="3" destOrd="0" presId="urn:microsoft.com/office/officeart/2005/8/layout/matrix3"/>
    <dgm:cxn modelId="{4473F008-DAAD-40F7-8DEF-1936F0668720}" type="presParOf" srcId="{6605CD2A-F0A1-421F-BCD5-BBC3A89C5DBB}" destId="{57CCBC18-DFA3-4CAE-9038-EA6BC9369336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30848-7917-459C-98EC-053A50C43B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579BD9-DB13-4970-9FB5-56F6E393FFF6}">
      <dgm:prSet phldrT="[Text]" custT="1"/>
      <dgm:spPr/>
      <dgm:t>
        <a:bodyPr/>
        <a:lstStyle/>
        <a:p>
          <a:r>
            <a:rPr lang="en-US" sz="3300" dirty="0" err="1" smtClean="0"/>
            <a:t>Monosaccharides</a:t>
          </a:r>
          <a:endParaRPr lang="en-US" sz="3300" dirty="0" smtClean="0"/>
        </a:p>
        <a:p>
          <a:r>
            <a:rPr lang="en-US" sz="2400" dirty="0" err="1" smtClean="0"/>
            <a:t>eg</a:t>
          </a:r>
          <a:r>
            <a:rPr lang="en-US" sz="2400" dirty="0" smtClean="0"/>
            <a:t>. Glucose, fructose</a:t>
          </a:r>
          <a:endParaRPr lang="en-US" sz="2400" dirty="0"/>
        </a:p>
      </dgm:t>
    </dgm:pt>
    <dgm:pt modelId="{D37BF70E-544A-4055-A5E6-1DAC9C3DE6CC}" type="parTrans" cxnId="{AA7CB48D-57B1-4483-A08C-8F7032A02B04}">
      <dgm:prSet/>
      <dgm:spPr/>
      <dgm:t>
        <a:bodyPr/>
        <a:lstStyle/>
        <a:p>
          <a:endParaRPr lang="en-US"/>
        </a:p>
      </dgm:t>
    </dgm:pt>
    <dgm:pt modelId="{9ECB7CB0-23A2-4A43-89A5-A47D77B8B1E1}" type="sibTrans" cxnId="{AA7CB48D-57B1-4483-A08C-8F7032A02B04}">
      <dgm:prSet/>
      <dgm:spPr/>
      <dgm:t>
        <a:bodyPr/>
        <a:lstStyle/>
        <a:p>
          <a:endParaRPr lang="en-US"/>
        </a:p>
      </dgm:t>
    </dgm:pt>
    <dgm:pt modelId="{609328F4-67F7-43AC-8A91-033152D83239}">
      <dgm:prSet phldrT="[Text]" custT="1"/>
      <dgm:spPr/>
      <dgm:t>
        <a:bodyPr/>
        <a:lstStyle/>
        <a:p>
          <a:endParaRPr lang="en-US" sz="3300" dirty="0" smtClean="0"/>
        </a:p>
        <a:p>
          <a:r>
            <a:rPr lang="en-US" sz="3300" dirty="0" smtClean="0"/>
            <a:t>Oligosaccharides</a:t>
          </a:r>
        </a:p>
        <a:p>
          <a:r>
            <a:rPr lang="en-US" sz="2400" dirty="0" err="1" smtClean="0"/>
            <a:t>eg</a:t>
          </a:r>
          <a:r>
            <a:rPr lang="en-US" sz="2400" dirty="0" smtClean="0"/>
            <a:t>. Sucrose, lactose </a:t>
          </a:r>
        </a:p>
        <a:p>
          <a:endParaRPr lang="en-US" sz="2200" dirty="0"/>
        </a:p>
      </dgm:t>
    </dgm:pt>
    <dgm:pt modelId="{3AF19E4A-CEF0-4D1A-A061-952BDC341888}" type="parTrans" cxnId="{A0E8F942-8B4A-4EC1-AB1C-612B6854358B}">
      <dgm:prSet/>
      <dgm:spPr/>
      <dgm:t>
        <a:bodyPr/>
        <a:lstStyle/>
        <a:p>
          <a:endParaRPr lang="en-US"/>
        </a:p>
      </dgm:t>
    </dgm:pt>
    <dgm:pt modelId="{8A50BE19-0995-4692-9FA4-0DDFACE7FAA7}" type="sibTrans" cxnId="{A0E8F942-8B4A-4EC1-AB1C-612B6854358B}">
      <dgm:prSet/>
      <dgm:spPr/>
      <dgm:t>
        <a:bodyPr/>
        <a:lstStyle/>
        <a:p>
          <a:endParaRPr lang="en-US"/>
        </a:p>
      </dgm:t>
    </dgm:pt>
    <dgm:pt modelId="{6A89FF80-784E-453B-BFC7-B427177B98C7}">
      <dgm:prSet phldrT="[Text]" custT="1"/>
      <dgm:spPr/>
      <dgm:t>
        <a:bodyPr/>
        <a:lstStyle/>
        <a:p>
          <a:r>
            <a:rPr lang="en-US" sz="3300" dirty="0" smtClean="0"/>
            <a:t>Polysaccharides</a:t>
          </a:r>
        </a:p>
        <a:p>
          <a:r>
            <a:rPr lang="en-US" sz="2400" dirty="0" err="1" smtClean="0"/>
            <a:t>eg</a:t>
          </a:r>
          <a:r>
            <a:rPr lang="en-US" sz="2400" dirty="0" smtClean="0"/>
            <a:t>. Starch, glycogen</a:t>
          </a:r>
          <a:endParaRPr lang="en-US" sz="2400" dirty="0"/>
        </a:p>
      </dgm:t>
    </dgm:pt>
    <dgm:pt modelId="{09E1444A-EEED-4402-8ECD-2FC349C697E5}" type="parTrans" cxnId="{84575D7E-E926-4C95-9B60-1CEB66C69DFB}">
      <dgm:prSet/>
      <dgm:spPr/>
      <dgm:t>
        <a:bodyPr/>
        <a:lstStyle/>
        <a:p>
          <a:endParaRPr lang="en-US"/>
        </a:p>
      </dgm:t>
    </dgm:pt>
    <dgm:pt modelId="{4F136BDA-841F-41E0-B0CB-8A5CACECCA84}" type="sibTrans" cxnId="{84575D7E-E926-4C95-9B60-1CEB66C69DFB}">
      <dgm:prSet/>
      <dgm:spPr/>
      <dgm:t>
        <a:bodyPr/>
        <a:lstStyle/>
        <a:p>
          <a:endParaRPr lang="en-US"/>
        </a:p>
      </dgm:t>
    </dgm:pt>
    <dgm:pt modelId="{367FAA71-6236-4B90-B24D-F86E57D1815A}" type="pres">
      <dgm:prSet presAssocID="{ABA30848-7917-459C-98EC-053A50C43B6D}" presName="linearFlow" presStyleCnt="0">
        <dgm:presLayoutVars>
          <dgm:dir/>
          <dgm:resizeHandles val="exact"/>
        </dgm:presLayoutVars>
      </dgm:prSet>
      <dgm:spPr/>
    </dgm:pt>
    <dgm:pt modelId="{EC8AB7E3-C54D-434A-97D9-8FE38564D356}" type="pres">
      <dgm:prSet presAssocID="{A2579BD9-DB13-4970-9FB5-56F6E393FFF6}" presName="composite" presStyleCnt="0"/>
      <dgm:spPr/>
    </dgm:pt>
    <dgm:pt modelId="{157FF767-9748-4DEE-9F73-64DC3E360752}" type="pres">
      <dgm:prSet presAssocID="{A2579BD9-DB13-4970-9FB5-56F6E393FFF6}" presName="imgShp" presStyleLbl="fgImgPlace1" presStyleIdx="0" presStyleCnt="3"/>
      <dgm:spPr/>
    </dgm:pt>
    <dgm:pt modelId="{5FDE52D0-E233-4871-A247-5246F4D05B00}" type="pres">
      <dgm:prSet presAssocID="{A2579BD9-DB13-4970-9FB5-56F6E393FFF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E1CE-E009-41FB-A90B-AA646A0E2702}" type="pres">
      <dgm:prSet presAssocID="{9ECB7CB0-23A2-4A43-89A5-A47D77B8B1E1}" presName="spacing" presStyleCnt="0"/>
      <dgm:spPr/>
    </dgm:pt>
    <dgm:pt modelId="{F1AA3AA9-1850-4E0C-88B3-0ADF92765064}" type="pres">
      <dgm:prSet presAssocID="{609328F4-67F7-43AC-8A91-033152D83239}" presName="composite" presStyleCnt="0"/>
      <dgm:spPr/>
    </dgm:pt>
    <dgm:pt modelId="{1938D4CB-D7B8-4C2A-9649-DCACB844935A}" type="pres">
      <dgm:prSet presAssocID="{609328F4-67F7-43AC-8A91-033152D83239}" presName="imgShp" presStyleLbl="fgImgPlace1" presStyleIdx="1" presStyleCnt="3"/>
      <dgm:spPr/>
    </dgm:pt>
    <dgm:pt modelId="{84B3ECF7-7525-4B1B-B297-282387FC491B}" type="pres">
      <dgm:prSet presAssocID="{609328F4-67F7-43AC-8A91-033152D8323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998C9-BE4F-4F5A-A052-94D030267FA6}" type="pres">
      <dgm:prSet presAssocID="{8A50BE19-0995-4692-9FA4-0DDFACE7FAA7}" presName="spacing" presStyleCnt="0"/>
      <dgm:spPr/>
    </dgm:pt>
    <dgm:pt modelId="{DC27C75B-87A8-4415-A54A-1FAD1C7B1E7D}" type="pres">
      <dgm:prSet presAssocID="{6A89FF80-784E-453B-BFC7-B427177B98C7}" presName="composite" presStyleCnt="0"/>
      <dgm:spPr/>
    </dgm:pt>
    <dgm:pt modelId="{6C3E6FD6-2B2D-45B0-A19E-BE07734F67C6}" type="pres">
      <dgm:prSet presAssocID="{6A89FF80-784E-453B-BFC7-B427177B98C7}" presName="imgShp" presStyleLbl="fgImgPlace1" presStyleIdx="2" presStyleCnt="3"/>
      <dgm:spPr/>
    </dgm:pt>
    <dgm:pt modelId="{3C7086FE-EBB2-4E53-AB24-4D1BB48677CB}" type="pres">
      <dgm:prSet presAssocID="{6A89FF80-784E-453B-BFC7-B427177B98C7}" presName="txShp" presStyleLbl="node1" presStyleIdx="2" presStyleCnt="3" custLinFactNeighborX="-517" custLinFactNeighborY="-12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F58F4-C387-4BEE-96EC-4E4CA6D3FB00}" type="presOf" srcId="{ABA30848-7917-459C-98EC-053A50C43B6D}" destId="{367FAA71-6236-4B90-B24D-F86E57D1815A}" srcOrd="0" destOrd="0" presId="urn:microsoft.com/office/officeart/2005/8/layout/vList3"/>
    <dgm:cxn modelId="{2C4724E9-7FDB-4D28-9961-AA8B83947014}" type="presOf" srcId="{609328F4-67F7-43AC-8A91-033152D83239}" destId="{84B3ECF7-7525-4B1B-B297-282387FC491B}" srcOrd="0" destOrd="0" presId="urn:microsoft.com/office/officeart/2005/8/layout/vList3"/>
    <dgm:cxn modelId="{8415A204-BC78-4B15-822F-9932F9E42F4E}" type="presOf" srcId="{A2579BD9-DB13-4970-9FB5-56F6E393FFF6}" destId="{5FDE52D0-E233-4871-A247-5246F4D05B00}" srcOrd="0" destOrd="0" presId="urn:microsoft.com/office/officeart/2005/8/layout/vList3"/>
    <dgm:cxn modelId="{3284AB87-C40B-4991-8F00-214158657024}" type="presOf" srcId="{6A89FF80-784E-453B-BFC7-B427177B98C7}" destId="{3C7086FE-EBB2-4E53-AB24-4D1BB48677CB}" srcOrd="0" destOrd="0" presId="urn:microsoft.com/office/officeart/2005/8/layout/vList3"/>
    <dgm:cxn modelId="{84575D7E-E926-4C95-9B60-1CEB66C69DFB}" srcId="{ABA30848-7917-459C-98EC-053A50C43B6D}" destId="{6A89FF80-784E-453B-BFC7-B427177B98C7}" srcOrd="2" destOrd="0" parTransId="{09E1444A-EEED-4402-8ECD-2FC349C697E5}" sibTransId="{4F136BDA-841F-41E0-B0CB-8A5CACECCA84}"/>
    <dgm:cxn modelId="{AA7CB48D-57B1-4483-A08C-8F7032A02B04}" srcId="{ABA30848-7917-459C-98EC-053A50C43B6D}" destId="{A2579BD9-DB13-4970-9FB5-56F6E393FFF6}" srcOrd="0" destOrd="0" parTransId="{D37BF70E-544A-4055-A5E6-1DAC9C3DE6CC}" sibTransId="{9ECB7CB0-23A2-4A43-89A5-A47D77B8B1E1}"/>
    <dgm:cxn modelId="{A0E8F942-8B4A-4EC1-AB1C-612B6854358B}" srcId="{ABA30848-7917-459C-98EC-053A50C43B6D}" destId="{609328F4-67F7-43AC-8A91-033152D83239}" srcOrd="1" destOrd="0" parTransId="{3AF19E4A-CEF0-4D1A-A061-952BDC341888}" sibTransId="{8A50BE19-0995-4692-9FA4-0DDFACE7FAA7}"/>
    <dgm:cxn modelId="{682EF268-1474-46D8-B2D7-A845F4B3806D}" type="presParOf" srcId="{367FAA71-6236-4B90-B24D-F86E57D1815A}" destId="{EC8AB7E3-C54D-434A-97D9-8FE38564D356}" srcOrd="0" destOrd="0" presId="urn:microsoft.com/office/officeart/2005/8/layout/vList3"/>
    <dgm:cxn modelId="{DD1D2A08-C8CC-41A7-BD74-5FB44F924EA9}" type="presParOf" srcId="{EC8AB7E3-C54D-434A-97D9-8FE38564D356}" destId="{157FF767-9748-4DEE-9F73-64DC3E360752}" srcOrd="0" destOrd="0" presId="urn:microsoft.com/office/officeart/2005/8/layout/vList3"/>
    <dgm:cxn modelId="{D8E00D9E-02FC-470E-A01B-117255B7E130}" type="presParOf" srcId="{EC8AB7E3-C54D-434A-97D9-8FE38564D356}" destId="{5FDE52D0-E233-4871-A247-5246F4D05B00}" srcOrd="1" destOrd="0" presId="urn:microsoft.com/office/officeart/2005/8/layout/vList3"/>
    <dgm:cxn modelId="{605B53E0-7EED-455C-A05D-FD7B58E29C2B}" type="presParOf" srcId="{367FAA71-6236-4B90-B24D-F86E57D1815A}" destId="{CEEFE1CE-E009-41FB-A90B-AA646A0E2702}" srcOrd="1" destOrd="0" presId="urn:microsoft.com/office/officeart/2005/8/layout/vList3"/>
    <dgm:cxn modelId="{2B08DD2C-4CA3-4078-A0C9-34A8C4D15ED9}" type="presParOf" srcId="{367FAA71-6236-4B90-B24D-F86E57D1815A}" destId="{F1AA3AA9-1850-4E0C-88B3-0ADF92765064}" srcOrd="2" destOrd="0" presId="urn:microsoft.com/office/officeart/2005/8/layout/vList3"/>
    <dgm:cxn modelId="{402B900B-7363-4E5B-B5B7-C49BC86D070A}" type="presParOf" srcId="{F1AA3AA9-1850-4E0C-88B3-0ADF92765064}" destId="{1938D4CB-D7B8-4C2A-9649-DCACB844935A}" srcOrd="0" destOrd="0" presId="urn:microsoft.com/office/officeart/2005/8/layout/vList3"/>
    <dgm:cxn modelId="{238AFA5D-E5E1-42CB-8A1F-CB4AF3090D27}" type="presParOf" srcId="{F1AA3AA9-1850-4E0C-88B3-0ADF92765064}" destId="{84B3ECF7-7525-4B1B-B297-282387FC491B}" srcOrd="1" destOrd="0" presId="urn:microsoft.com/office/officeart/2005/8/layout/vList3"/>
    <dgm:cxn modelId="{6DFC098B-88DA-447C-ADD4-37A2FDAB5808}" type="presParOf" srcId="{367FAA71-6236-4B90-B24D-F86E57D1815A}" destId="{1B0998C9-BE4F-4F5A-A052-94D030267FA6}" srcOrd="3" destOrd="0" presId="urn:microsoft.com/office/officeart/2005/8/layout/vList3"/>
    <dgm:cxn modelId="{B0CC0E0C-6E47-448C-9F8C-1BA530CFE57E}" type="presParOf" srcId="{367FAA71-6236-4B90-B24D-F86E57D1815A}" destId="{DC27C75B-87A8-4415-A54A-1FAD1C7B1E7D}" srcOrd="4" destOrd="0" presId="urn:microsoft.com/office/officeart/2005/8/layout/vList3"/>
    <dgm:cxn modelId="{2CAF9AA9-083A-415B-B198-6A6988B9E752}" type="presParOf" srcId="{DC27C75B-87A8-4415-A54A-1FAD1C7B1E7D}" destId="{6C3E6FD6-2B2D-45B0-A19E-BE07734F67C6}" srcOrd="0" destOrd="0" presId="urn:microsoft.com/office/officeart/2005/8/layout/vList3"/>
    <dgm:cxn modelId="{1486C234-11BE-4A1C-A5AC-601C2D18382B}" type="presParOf" srcId="{DC27C75B-87A8-4415-A54A-1FAD1C7B1E7D}" destId="{3C7086FE-EBB2-4E53-AB24-4D1BB48677CB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3F217-2C08-46B0-9A51-4BD9286049B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E1B25-D09D-468F-B6D0-EC299B73FA03}">
      <dgm:prSet phldrT="[Text]" phldr="1"/>
      <dgm:spPr/>
      <dgm:t>
        <a:bodyPr/>
        <a:lstStyle/>
        <a:p>
          <a:endParaRPr lang="en-US"/>
        </a:p>
      </dgm:t>
    </dgm:pt>
    <dgm:pt modelId="{2127E622-019E-4CD9-95C5-2DB39CB9A86F}" type="parTrans" cxnId="{D964949C-8FFD-4E3F-B7D3-F4281A2610F5}">
      <dgm:prSet/>
      <dgm:spPr/>
      <dgm:t>
        <a:bodyPr/>
        <a:lstStyle/>
        <a:p>
          <a:endParaRPr lang="en-US"/>
        </a:p>
      </dgm:t>
    </dgm:pt>
    <dgm:pt modelId="{6973B935-1182-49D7-9674-1DC4B1E39F21}" type="sibTrans" cxnId="{D964949C-8FFD-4E3F-B7D3-F4281A2610F5}">
      <dgm:prSet/>
      <dgm:spPr/>
      <dgm:t>
        <a:bodyPr/>
        <a:lstStyle/>
        <a:p>
          <a:endParaRPr lang="en-US"/>
        </a:p>
      </dgm:t>
    </dgm:pt>
    <dgm:pt modelId="{CFC4AA93-17AA-4629-B5E6-7A1FF6BB19D5}">
      <dgm:prSet phldrT="[Text]"/>
      <dgm:spPr/>
      <dgm:t>
        <a:bodyPr/>
        <a:lstStyle/>
        <a:p>
          <a:pPr marL="1143000" indent="-1143000"/>
          <a:r>
            <a:rPr lang="en-US" dirty="0" smtClean="0"/>
            <a:t>       Disaccharide                (Glucose+ Fructose)</a:t>
          </a:r>
          <a:endParaRPr lang="en-US" dirty="0"/>
        </a:p>
      </dgm:t>
    </dgm:pt>
    <dgm:pt modelId="{0C061543-ED25-416B-8EC6-59416206EE85}" type="parTrans" cxnId="{36F0B1C3-2F8B-4013-9B38-F13207091A3B}">
      <dgm:prSet/>
      <dgm:spPr/>
      <dgm:t>
        <a:bodyPr/>
        <a:lstStyle/>
        <a:p>
          <a:endParaRPr lang="en-US"/>
        </a:p>
      </dgm:t>
    </dgm:pt>
    <dgm:pt modelId="{7106483B-8523-4C11-A827-259DC0E86E22}" type="sibTrans" cxnId="{36F0B1C3-2F8B-4013-9B38-F13207091A3B}">
      <dgm:prSet/>
      <dgm:spPr/>
      <dgm:t>
        <a:bodyPr/>
        <a:lstStyle/>
        <a:p>
          <a:endParaRPr lang="en-US"/>
        </a:p>
      </dgm:t>
    </dgm:pt>
    <dgm:pt modelId="{6977DD67-AAD2-49D7-BA5E-C1967FAF0D26}">
      <dgm:prSet phldrT="[Text]" phldr="1"/>
      <dgm:spPr/>
      <dgm:t>
        <a:bodyPr/>
        <a:lstStyle/>
        <a:p>
          <a:endParaRPr lang="en-US"/>
        </a:p>
      </dgm:t>
    </dgm:pt>
    <dgm:pt modelId="{B3563937-A221-4720-BAB7-CA9CA6615F1B}" type="parTrans" cxnId="{8630249B-A4A3-4E69-91B0-2A4E45ACEF34}">
      <dgm:prSet/>
      <dgm:spPr/>
      <dgm:t>
        <a:bodyPr/>
        <a:lstStyle/>
        <a:p>
          <a:endParaRPr lang="en-US"/>
        </a:p>
      </dgm:t>
    </dgm:pt>
    <dgm:pt modelId="{EE3BEEC4-EEA0-4F2D-A55D-D4C8AA415B05}" type="sibTrans" cxnId="{8630249B-A4A3-4E69-91B0-2A4E45ACEF34}">
      <dgm:prSet/>
      <dgm:spPr/>
      <dgm:t>
        <a:bodyPr/>
        <a:lstStyle/>
        <a:p>
          <a:endParaRPr lang="en-US"/>
        </a:p>
      </dgm:t>
    </dgm:pt>
    <dgm:pt modelId="{E4A3D964-5354-4990-974B-0618FAE09889}">
      <dgm:prSet phldrT="[Text]"/>
      <dgm:spPr/>
      <dgm:t>
        <a:bodyPr/>
        <a:lstStyle/>
        <a:p>
          <a:r>
            <a:rPr lang="en-US" dirty="0" smtClean="0"/>
            <a:t>Constituent of cane sugar, beet sugar &amp; pineapple</a:t>
          </a:r>
          <a:endParaRPr lang="en-US" dirty="0"/>
        </a:p>
      </dgm:t>
    </dgm:pt>
    <dgm:pt modelId="{80D37102-F0EE-423F-A85C-0EA39C00F643}" type="parTrans" cxnId="{B76B4809-B01E-4E37-90D0-27A6A2FE2C34}">
      <dgm:prSet/>
      <dgm:spPr/>
      <dgm:t>
        <a:bodyPr/>
        <a:lstStyle/>
        <a:p>
          <a:endParaRPr lang="en-US"/>
        </a:p>
      </dgm:t>
    </dgm:pt>
    <dgm:pt modelId="{0E631069-1CD6-49F2-BC42-4F328E9D062B}" type="sibTrans" cxnId="{B76B4809-B01E-4E37-90D0-27A6A2FE2C34}">
      <dgm:prSet/>
      <dgm:spPr/>
      <dgm:t>
        <a:bodyPr/>
        <a:lstStyle/>
        <a:p>
          <a:endParaRPr lang="en-US"/>
        </a:p>
      </dgm:t>
    </dgm:pt>
    <dgm:pt modelId="{8C531349-1471-4C0C-87CD-15DED74CD40B}">
      <dgm:prSet phldrT="[Text]" phldr="1"/>
      <dgm:spPr/>
      <dgm:t>
        <a:bodyPr/>
        <a:lstStyle/>
        <a:p>
          <a:endParaRPr lang="en-US"/>
        </a:p>
      </dgm:t>
    </dgm:pt>
    <dgm:pt modelId="{CE24F8E3-F580-44F3-B7DA-C3747E002B83}" type="parTrans" cxnId="{74BB0EBF-1FAD-4E24-9039-7EBF7764D381}">
      <dgm:prSet/>
      <dgm:spPr/>
      <dgm:t>
        <a:bodyPr/>
        <a:lstStyle/>
        <a:p>
          <a:endParaRPr lang="en-US"/>
        </a:p>
      </dgm:t>
    </dgm:pt>
    <dgm:pt modelId="{CFEB3FBA-F924-4924-A965-04849DFE009C}" type="sibTrans" cxnId="{74BB0EBF-1FAD-4E24-9039-7EBF7764D381}">
      <dgm:prSet/>
      <dgm:spPr/>
      <dgm:t>
        <a:bodyPr/>
        <a:lstStyle/>
        <a:p>
          <a:endParaRPr lang="en-US"/>
        </a:p>
      </dgm:t>
    </dgm:pt>
    <dgm:pt modelId="{B0E06D92-D92E-4B6D-BE5C-15EDD971935F}">
      <dgm:prSet phldrT="[Text]"/>
      <dgm:spPr/>
      <dgm:t>
        <a:bodyPr/>
        <a:lstStyle/>
        <a:p>
          <a:r>
            <a:rPr lang="en-US" dirty="0" smtClean="0"/>
            <a:t>Most commonly used table sugar supplying calories</a:t>
          </a:r>
          <a:endParaRPr lang="en-US" dirty="0"/>
        </a:p>
      </dgm:t>
    </dgm:pt>
    <dgm:pt modelId="{5D52E719-F766-460E-B28C-B1A4195EEC24}" type="parTrans" cxnId="{81C9DD31-284A-43D6-8052-BA1CC770775B}">
      <dgm:prSet/>
      <dgm:spPr/>
      <dgm:t>
        <a:bodyPr/>
        <a:lstStyle/>
        <a:p>
          <a:endParaRPr lang="en-US"/>
        </a:p>
      </dgm:t>
    </dgm:pt>
    <dgm:pt modelId="{4ADF2863-5EB0-494F-89E4-0F9A5D9131FB}" type="sibTrans" cxnId="{81C9DD31-284A-43D6-8052-BA1CC770775B}">
      <dgm:prSet/>
      <dgm:spPr/>
      <dgm:t>
        <a:bodyPr/>
        <a:lstStyle/>
        <a:p>
          <a:endParaRPr lang="en-US"/>
        </a:p>
      </dgm:t>
    </dgm:pt>
    <dgm:pt modelId="{840B1D27-0B74-4BAE-A9C0-C9BCDE6EC529}" type="pres">
      <dgm:prSet presAssocID="{5C03F217-2C08-46B0-9A51-4BD9286049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3FB3A-DF92-4DB7-A708-7DE2CBFD33C7}" type="pres">
      <dgm:prSet presAssocID="{469E1B25-D09D-468F-B6D0-EC299B73FA03}" presName="composite" presStyleCnt="0"/>
      <dgm:spPr/>
    </dgm:pt>
    <dgm:pt modelId="{4288ABB3-4314-41B2-9025-05F8F90F9F2F}" type="pres">
      <dgm:prSet presAssocID="{469E1B25-D09D-468F-B6D0-EC299B73FA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FC3BD-1F3E-4C29-96E9-047B8674C05C}" type="pres">
      <dgm:prSet presAssocID="{469E1B25-D09D-468F-B6D0-EC299B73FA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8E2D-F4CD-4C09-A566-8ADDDDFA224A}" type="pres">
      <dgm:prSet presAssocID="{6973B935-1182-49D7-9674-1DC4B1E39F21}" presName="sp" presStyleCnt="0"/>
      <dgm:spPr/>
    </dgm:pt>
    <dgm:pt modelId="{47C933AA-7B7B-4A5C-BC69-F92D88D3AD05}" type="pres">
      <dgm:prSet presAssocID="{6977DD67-AAD2-49D7-BA5E-C1967FAF0D26}" presName="composite" presStyleCnt="0"/>
      <dgm:spPr/>
    </dgm:pt>
    <dgm:pt modelId="{C1A40A58-FE91-45FB-ACB4-531236B5786A}" type="pres">
      <dgm:prSet presAssocID="{6977DD67-AAD2-49D7-BA5E-C1967FAF0D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E565B-E9FA-4EB1-954F-F873B07ED0D1}" type="pres">
      <dgm:prSet presAssocID="{6977DD67-AAD2-49D7-BA5E-C1967FAF0D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55E52-9D50-4BE8-8ACF-7B215830152F}" type="pres">
      <dgm:prSet presAssocID="{EE3BEEC4-EEA0-4F2D-A55D-D4C8AA415B05}" presName="sp" presStyleCnt="0"/>
      <dgm:spPr/>
    </dgm:pt>
    <dgm:pt modelId="{B2A397F1-E24E-4B10-85DB-650010888D56}" type="pres">
      <dgm:prSet presAssocID="{8C531349-1471-4C0C-87CD-15DED74CD40B}" presName="composite" presStyleCnt="0"/>
      <dgm:spPr/>
    </dgm:pt>
    <dgm:pt modelId="{258C2A3E-2DFE-4525-8D6E-FFFE1BCC9D34}" type="pres">
      <dgm:prSet presAssocID="{8C531349-1471-4C0C-87CD-15DED74CD4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CEAC5-5EA4-4420-BEEE-1C262361EDE9}" type="pres">
      <dgm:prSet presAssocID="{8C531349-1471-4C0C-87CD-15DED74CD4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9FDE8-70B1-4E75-9D69-99E318D7E95C}" type="presOf" srcId="{469E1B25-D09D-468F-B6D0-EC299B73FA03}" destId="{4288ABB3-4314-41B2-9025-05F8F90F9F2F}" srcOrd="0" destOrd="0" presId="urn:microsoft.com/office/officeart/2005/8/layout/chevron2"/>
    <dgm:cxn modelId="{53A6270A-39B9-4237-93E3-A4BE3BA42E44}" type="presOf" srcId="{B0E06D92-D92E-4B6D-BE5C-15EDD971935F}" destId="{A42CEAC5-5EA4-4420-BEEE-1C262361EDE9}" srcOrd="0" destOrd="0" presId="urn:microsoft.com/office/officeart/2005/8/layout/chevron2"/>
    <dgm:cxn modelId="{32F1BFD3-5FF8-4EC4-80A5-3ED5DDB1A28F}" type="presOf" srcId="{6977DD67-AAD2-49D7-BA5E-C1967FAF0D26}" destId="{C1A40A58-FE91-45FB-ACB4-531236B5786A}" srcOrd="0" destOrd="0" presId="urn:microsoft.com/office/officeart/2005/8/layout/chevron2"/>
    <dgm:cxn modelId="{A366113F-11E1-4228-A6D8-DFD6C4659F9B}" type="presOf" srcId="{E4A3D964-5354-4990-974B-0618FAE09889}" destId="{4DCE565B-E9FA-4EB1-954F-F873B07ED0D1}" srcOrd="0" destOrd="0" presId="urn:microsoft.com/office/officeart/2005/8/layout/chevron2"/>
    <dgm:cxn modelId="{B3E19ECB-5BEB-4DF7-8ACD-E7352F4637BA}" type="presOf" srcId="{8C531349-1471-4C0C-87CD-15DED74CD40B}" destId="{258C2A3E-2DFE-4525-8D6E-FFFE1BCC9D34}" srcOrd="0" destOrd="0" presId="urn:microsoft.com/office/officeart/2005/8/layout/chevron2"/>
    <dgm:cxn modelId="{B76B4809-B01E-4E37-90D0-27A6A2FE2C34}" srcId="{6977DD67-AAD2-49D7-BA5E-C1967FAF0D26}" destId="{E4A3D964-5354-4990-974B-0618FAE09889}" srcOrd="0" destOrd="0" parTransId="{80D37102-F0EE-423F-A85C-0EA39C00F643}" sibTransId="{0E631069-1CD6-49F2-BC42-4F328E9D062B}"/>
    <dgm:cxn modelId="{36F0B1C3-2F8B-4013-9B38-F13207091A3B}" srcId="{469E1B25-D09D-468F-B6D0-EC299B73FA03}" destId="{CFC4AA93-17AA-4629-B5E6-7A1FF6BB19D5}" srcOrd="0" destOrd="0" parTransId="{0C061543-ED25-416B-8EC6-59416206EE85}" sibTransId="{7106483B-8523-4C11-A827-259DC0E86E22}"/>
    <dgm:cxn modelId="{3E643A59-92E8-4EBF-8D65-B00686E35D2D}" type="presOf" srcId="{5C03F217-2C08-46B0-9A51-4BD9286049B3}" destId="{840B1D27-0B74-4BAE-A9C0-C9BCDE6EC529}" srcOrd="0" destOrd="0" presId="urn:microsoft.com/office/officeart/2005/8/layout/chevron2"/>
    <dgm:cxn modelId="{74BB0EBF-1FAD-4E24-9039-7EBF7764D381}" srcId="{5C03F217-2C08-46B0-9A51-4BD9286049B3}" destId="{8C531349-1471-4C0C-87CD-15DED74CD40B}" srcOrd="2" destOrd="0" parTransId="{CE24F8E3-F580-44F3-B7DA-C3747E002B83}" sibTransId="{CFEB3FBA-F924-4924-A965-04849DFE009C}"/>
    <dgm:cxn modelId="{D964949C-8FFD-4E3F-B7D3-F4281A2610F5}" srcId="{5C03F217-2C08-46B0-9A51-4BD9286049B3}" destId="{469E1B25-D09D-468F-B6D0-EC299B73FA03}" srcOrd="0" destOrd="0" parTransId="{2127E622-019E-4CD9-95C5-2DB39CB9A86F}" sibTransId="{6973B935-1182-49D7-9674-1DC4B1E39F21}"/>
    <dgm:cxn modelId="{81C9DD31-284A-43D6-8052-BA1CC770775B}" srcId="{8C531349-1471-4C0C-87CD-15DED74CD40B}" destId="{B0E06D92-D92E-4B6D-BE5C-15EDD971935F}" srcOrd="0" destOrd="0" parTransId="{5D52E719-F766-460E-B28C-B1A4195EEC24}" sibTransId="{4ADF2863-5EB0-494F-89E4-0F9A5D9131FB}"/>
    <dgm:cxn modelId="{8630249B-A4A3-4E69-91B0-2A4E45ACEF34}" srcId="{5C03F217-2C08-46B0-9A51-4BD9286049B3}" destId="{6977DD67-AAD2-49D7-BA5E-C1967FAF0D26}" srcOrd="1" destOrd="0" parTransId="{B3563937-A221-4720-BAB7-CA9CA6615F1B}" sibTransId="{EE3BEEC4-EEA0-4F2D-A55D-D4C8AA415B05}"/>
    <dgm:cxn modelId="{BDD69882-026E-4C97-9948-1B8A38E7259B}" type="presOf" srcId="{CFC4AA93-17AA-4629-B5E6-7A1FF6BB19D5}" destId="{CD7FC3BD-1F3E-4C29-96E9-047B8674C05C}" srcOrd="0" destOrd="0" presId="urn:microsoft.com/office/officeart/2005/8/layout/chevron2"/>
    <dgm:cxn modelId="{186619EF-1931-4111-B675-35267428EF19}" type="presParOf" srcId="{840B1D27-0B74-4BAE-A9C0-C9BCDE6EC529}" destId="{BFD3FB3A-DF92-4DB7-A708-7DE2CBFD33C7}" srcOrd="0" destOrd="0" presId="urn:microsoft.com/office/officeart/2005/8/layout/chevron2"/>
    <dgm:cxn modelId="{7B7FDE77-4062-4E9A-9CFE-38E966225F76}" type="presParOf" srcId="{BFD3FB3A-DF92-4DB7-A708-7DE2CBFD33C7}" destId="{4288ABB3-4314-41B2-9025-05F8F90F9F2F}" srcOrd="0" destOrd="0" presId="urn:microsoft.com/office/officeart/2005/8/layout/chevron2"/>
    <dgm:cxn modelId="{0F5AD323-CC78-47B5-9983-C8201DD63FD2}" type="presParOf" srcId="{BFD3FB3A-DF92-4DB7-A708-7DE2CBFD33C7}" destId="{CD7FC3BD-1F3E-4C29-96E9-047B8674C05C}" srcOrd="1" destOrd="0" presId="urn:microsoft.com/office/officeart/2005/8/layout/chevron2"/>
    <dgm:cxn modelId="{541096D5-BCAA-4339-B0C1-B5AECE25D21D}" type="presParOf" srcId="{840B1D27-0B74-4BAE-A9C0-C9BCDE6EC529}" destId="{55DD8E2D-F4CD-4C09-A566-8ADDDDFA224A}" srcOrd="1" destOrd="0" presId="urn:microsoft.com/office/officeart/2005/8/layout/chevron2"/>
    <dgm:cxn modelId="{3D96A7E1-59A0-4EEF-A405-125F935424E7}" type="presParOf" srcId="{840B1D27-0B74-4BAE-A9C0-C9BCDE6EC529}" destId="{47C933AA-7B7B-4A5C-BC69-F92D88D3AD05}" srcOrd="2" destOrd="0" presId="urn:microsoft.com/office/officeart/2005/8/layout/chevron2"/>
    <dgm:cxn modelId="{0A5FC434-DD0D-416F-AA94-06327E2C3E93}" type="presParOf" srcId="{47C933AA-7B7B-4A5C-BC69-F92D88D3AD05}" destId="{C1A40A58-FE91-45FB-ACB4-531236B5786A}" srcOrd="0" destOrd="0" presId="urn:microsoft.com/office/officeart/2005/8/layout/chevron2"/>
    <dgm:cxn modelId="{8389F98B-5B25-4FE5-BB2A-99687B5BAC88}" type="presParOf" srcId="{47C933AA-7B7B-4A5C-BC69-F92D88D3AD05}" destId="{4DCE565B-E9FA-4EB1-954F-F873B07ED0D1}" srcOrd="1" destOrd="0" presId="urn:microsoft.com/office/officeart/2005/8/layout/chevron2"/>
    <dgm:cxn modelId="{C9165A4A-B2B8-46B9-ABEA-1512212EF2B1}" type="presParOf" srcId="{840B1D27-0B74-4BAE-A9C0-C9BCDE6EC529}" destId="{BAE55E52-9D50-4BE8-8ACF-7B215830152F}" srcOrd="3" destOrd="0" presId="urn:microsoft.com/office/officeart/2005/8/layout/chevron2"/>
    <dgm:cxn modelId="{A435EC0A-F9F7-48FA-A7B7-1502D8180FC2}" type="presParOf" srcId="{840B1D27-0B74-4BAE-A9C0-C9BCDE6EC529}" destId="{B2A397F1-E24E-4B10-85DB-650010888D56}" srcOrd="4" destOrd="0" presId="urn:microsoft.com/office/officeart/2005/8/layout/chevron2"/>
    <dgm:cxn modelId="{9D63CFEA-E6FC-4F83-AEB5-DEA5DC1C1EE5}" type="presParOf" srcId="{B2A397F1-E24E-4B10-85DB-650010888D56}" destId="{258C2A3E-2DFE-4525-8D6E-FFFE1BCC9D34}" srcOrd="0" destOrd="0" presId="urn:microsoft.com/office/officeart/2005/8/layout/chevron2"/>
    <dgm:cxn modelId="{738CBD00-199C-4D5B-8C5C-06FC9D4CFDBC}" type="presParOf" srcId="{B2A397F1-E24E-4B10-85DB-650010888D56}" destId="{A42CEAC5-5EA4-4420-BEEE-1C262361EDE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51415-F08C-41CB-8DF8-505593CE6C3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29CCF-84C6-4BFF-9234-CE31068E8DFA}">
      <dgm:prSet phldrT="[Text]"/>
      <dgm:spPr/>
      <dgm:t>
        <a:bodyPr/>
        <a:lstStyle/>
        <a:p>
          <a:r>
            <a:rPr lang="en-US" dirty="0" smtClean="0"/>
            <a:t>Constituents</a:t>
          </a:r>
          <a:endParaRPr lang="en-US" dirty="0"/>
        </a:p>
      </dgm:t>
    </dgm:pt>
    <dgm:pt modelId="{3AC38A3A-70FE-4A37-A597-73BFC398BBE9}" type="parTrans" cxnId="{DBCA4156-0D4C-4A40-8970-91F1294DDF7C}">
      <dgm:prSet/>
      <dgm:spPr/>
      <dgm:t>
        <a:bodyPr/>
        <a:lstStyle/>
        <a:p>
          <a:endParaRPr lang="en-US"/>
        </a:p>
      </dgm:t>
    </dgm:pt>
    <dgm:pt modelId="{09F9FD37-2582-4245-9A3D-A43015085D94}" type="sibTrans" cxnId="{DBCA4156-0D4C-4A40-8970-91F1294DDF7C}">
      <dgm:prSet/>
      <dgm:spPr/>
      <dgm:t>
        <a:bodyPr/>
        <a:lstStyle/>
        <a:p>
          <a:endParaRPr lang="en-US"/>
        </a:p>
      </dgm:t>
    </dgm:pt>
    <dgm:pt modelId="{99ECAA90-EF4D-4C47-A036-64F1126763D8}">
      <dgm:prSet phldrT="[Text]"/>
      <dgm:spPr/>
      <dgm:t>
        <a:bodyPr/>
        <a:lstStyle/>
        <a:p>
          <a:r>
            <a:rPr lang="en-US" dirty="0" smtClean="0"/>
            <a:t>Physical properties of food</a:t>
          </a:r>
          <a:endParaRPr lang="en-US" dirty="0"/>
        </a:p>
      </dgm:t>
    </dgm:pt>
    <dgm:pt modelId="{D3701871-958B-4763-A025-FBD614F36FAE}" type="parTrans" cxnId="{610E3FAD-574D-4315-A50D-A31DC0A07BE5}">
      <dgm:prSet/>
      <dgm:spPr/>
      <dgm:t>
        <a:bodyPr/>
        <a:lstStyle/>
        <a:p>
          <a:endParaRPr lang="en-US"/>
        </a:p>
      </dgm:t>
    </dgm:pt>
    <dgm:pt modelId="{8B1FDE41-7585-44CB-87E1-F6BDB00D6EFE}" type="sibTrans" cxnId="{610E3FAD-574D-4315-A50D-A31DC0A07BE5}">
      <dgm:prSet/>
      <dgm:spPr/>
      <dgm:t>
        <a:bodyPr/>
        <a:lstStyle/>
        <a:p>
          <a:endParaRPr lang="en-US"/>
        </a:p>
      </dgm:t>
    </dgm:pt>
    <dgm:pt modelId="{2048999B-CC5F-4BE9-9E60-EB0ECCB2D56A}">
      <dgm:prSet phldrT="[Text]"/>
      <dgm:spPr/>
      <dgm:t>
        <a:bodyPr/>
        <a:lstStyle/>
        <a:p>
          <a:r>
            <a:rPr lang="en-US" dirty="0" smtClean="0"/>
            <a:t>Natural versus Processed food</a:t>
          </a:r>
          <a:endParaRPr lang="en-US" dirty="0"/>
        </a:p>
      </dgm:t>
    </dgm:pt>
    <dgm:pt modelId="{ED7D82BA-434F-4403-B499-0FF3E5B08042}" type="parTrans" cxnId="{96D391A6-21DB-48B2-92D3-0AC6CA10295A}">
      <dgm:prSet/>
      <dgm:spPr/>
      <dgm:t>
        <a:bodyPr/>
        <a:lstStyle/>
        <a:p>
          <a:endParaRPr lang="en-US"/>
        </a:p>
      </dgm:t>
    </dgm:pt>
    <dgm:pt modelId="{D4A23697-EB36-4F79-BAD4-DB4A86652167}" type="sibTrans" cxnId="{96D391A6-21DB-48B2-92D3-0AC6CA10295A}">
      <dgm:prSet/>
      <dgm:spPr/>
      <dgm:t>
        <a:bodyPr/>
        <a:lstStyle/>
        <a:p>
          <a:endParaRPr lang="en-US"/>
        </a:p>
      </dgm:t>
    </dgm:pt>
    <dgm:pt modelId="{A6F9586D-21CA-4543-B239-1477B6BEF002}">
      <dgm:prSet phldrT="[Text]"/>
      <dgm:spPr/>
      <dgm:t>
        <a:bodyPr/>
        <a:lstStyle/>
        <a:p>
          <a:r>
            <a:rPr lang="en-US" dirty="0" smtClean="0"/>
            <a:t>Acidity of foods</a:t>
          </a:r>
          <a:endParaRPr lang="en-US" dirty="0"/>
        </a:p>
      </dgm:t>
    </dgm:pt>
    <dgm:pt modelId="{361CF9DE-5B5A-4AB9-A059-C770809EA222}" type="parTrans" cxnId="{2436195D-8749-4F7F-AD65-2711AFE5CB6B}">
      <dgm:prSet/>
      <dgm:spPr/>
      <dgm:t>
        <a:bodyPr/>
        <a:lstStyle/>
        <a:p>
          <a:endParaRPr lang="en-US"/>
        </a:p>
      </dgm:t>
    </dgm:pt>
    <dgm:pt modelId="{F493031B-F825-44F4-84E7-0962B004126F}" type="sibTrans" cxnId="{2436195D-8749-4F7F-AD65-2711AFE5CB6B}">
      <dgm:prSet/>
      <dgm:spPr/>
      <dgm:t>
        <a:bodyPr/>
        <a:lstStyle/>
        <a:p>
          <a:endParaRPr lang="en-US"/>
        </a:p>
      </dgm:t>
    </dgm:pt>
    <dgm:pt modelId="{67E03664-74F3-4484-8F02-C33FCCF5ACC5}" type="pres">
      <dgm:prSet presAssocID="{A1551415-F08C-41CB-8DF8-505593CE6C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845E9-B479-42FB-9405-0071A477E939}" type="pres">
      <dgm:prSet presAssocID="{A1551415-F08C-41CB-8DF8-505593CE6C32}" presName="axisShape" presStyleLbl="bgShp" presStyleIdx="0" presStyleCnt="1"/>
      <dgm:spPr/>
    </dgm:pt>
    <dgm:pt modelId="{33E39F14-F675-4811-AAC4-B1BA81D040B2}" type="pres">
      <dgm:prSet presAssocID="{A1551415-F08C-41CB-8DF8-505593CE6C32}" presName="rect1" presStyleLbl="node1" presStyleIdx="0" presStyleCnt="4" custScaleX="100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A275C-DE79-4BA4-B16C-AC37D1E723A7}" type="pres">
      <dgm:prSet presAssocID="{A1551415-F08C-41CB-8DF8-505593CE6C3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A7452-D506-4502-9B0C-07C7B137C948}" type="pres">
      <dgm:prSet presAssocID="{A1551415-F08C-41CB-8DF8-505593CE6C3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F79F-C80B-4ADB-9B7A-21A9EAE39E80}" type="pres">
      <dgm:prSet presAssocID="{A1551415-F08C-41CB-8DF8-505593CE6C3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23390-BAFA-4981-9BA1-FE85050ED4CF}" type="presOf" srcId="{48729CCF-84C6-4BFF-9234-CE31068E8DFA}" destId="{33E39F14-F675-4811-AAC4-B1BA81D040B2}" srcOrd="0" destOrd="0" presId="urn:microsoft.com/office/officeart/2005/8/layout/matrix2"/>
    <dgm:cxn modelId="{AECB9CE6-0390-4CDE-BB3D-A474906E122C}" type="presOf" srcId="{99ECAA90-EF4D-4C47-A036-64F1126763D8}" destId="{6E7A275C-DE79-4BA4-B16C-AC37D1E723A7}" srcOrd="0" destOrd="0" presId="urn:microsoft.com/office/officeart/2005/8/layout/matrix2"/>
    <dgm:cxn modelId="{A852947E-8276-4418-92D5-C7575A799ACB}" type="presOf" srcId="{A1551415-F08C-41CB-8DF8-505593CE6C32}" destId="{67E03664-74F3-4484-8F02-C33FCCF5ACC5}" srcOrd="0" destOrd="0" presId="urn:microsoft.com/office/officeart/2005/8/layout/matrix2"/>
    <dgm:cxn modelId="{610E3FAD-574D-4315-A50D-A31DC0A07BE5}" srcId="{A1551415-F08C-41CB-8DF8-505593CE6C32}" destId="{99ECAA90-EF4D-4C47-A036-64F1126763D8}" srcOrd="1" destOrd="0" parTransId="{D3701871-958B-4763-A025-FBD614F36FAE}" sibTransId="{8B1FDE41-7585-44CB-87E1-F6BDB00D6EFE}"/>
    <dgm:cxn modelId="{A3C5D207-A1C4-4FB7-8141-8B6A61DB553E}" type="presOf" srcId="{A6F9586D-21CA-4543-B239-1477B6BEF002}" destId="{6E17F79F-C80B-4ADB-9B7A-21A9EAE39E80}" srcOrd="0" destOrd="0" presId="urn:microsoft.com/office/officeart/2005/8/layout/matrix2"/>
    <dgm:cxn modelId="{DBCA4156-0D4C-4A40-8970-91F1294DDF7C}" srcId="{A1551415-F08C-41CB-8DF8-505593CE6C32}" destId="{48729CCF-84C6-4BFF-9234-CE31068E8DFA}" srcOrd="0" destOrd="0" parTransId="{3AC38A3A-70FE-4A37-A597-73BFC398BBE9}" sibTransId="{09F9FD37-2582-4245-9A3D-A43015085D94}"/>
    <dgm:cxn modelId="{D8FEAE9C-65B3-4934-A96E-77E739A77576}" type="presOf" srcId="{2048999B-CC5F-4BE9-9E60-EB0ECCB2D56A}" destId="{9DDA7452-D506-4502-9B0C-07C7B137C948}" srcOrd="0" destOrd="0" presId="urn:microsoft.com/office/officeart/2005/8/layout/matrix2"/>
    <dgm:cxn modelId="{2436195D-8749-4F7F-AD65-2711AFE5CB6B}" srcId="{A1551415-F08C-41CB-8DF8-505593CE6C32}" destId="{A6F9586D-21CA-4543-B239-1477B6BEF002}" srcOrd="3" destOrd="0" parTransId="{361CF9DE-5B5A-4AB9-A059-C770809EA222}" sibTransId="{F493031B-F825-44F4-84E7-0962B004126F}"/>
    <dgm:cxn modelId="{96D391A6-21DB-48B2-92D3-0AC6CA10295A}" srcId="{A1551415-F08C-41CB-8DF8-505593CE6C32}" destId="{2048999B-CC5F-4BE9-9E60-EB0ECCB2D56A}" srcOrd="2" destOrd="0" parTransId="{ED7D82BA-434F-4403-B499-0FF3E5B08042}" sibTransId="{D4A23697-EB36-4F79-BAD4-DB4A86652167}"/>
    <dgm:cxn modelId="{7D023C3C-2F4B-4C7F-AC04-B35E4A8113D2}" type="presParOf" srcId="{67E03664-74F3-4484-8F02-C33FCCF5ACC5}" destId="{A99845E9-B479-42FB-9405-0071A477E939}" srcOrd="0" destOrd="0" presId="urn:microsoft.com/office/officeart/2005/8/layout/matrix2"/>
    <dgm:cxn modelId="{5A74B8FA-5242-4C47-9EFA-FF2484ABF0B9}" type="presParOf" srcId="{67E03664-74F3-4484-8F02-C33FCCF5ACC5}" destId="{33E39F14-F675-4811-AAC4-B1BA81D040B2}" srcOrd="1" destOrd="0" presId="urn:microsoft.com/office/officeart/2005/8/layout/matrix2"/>
    <dgm:cxn modelId="{7C28D3BC-6184-4C65-987A-E0F911C39F2B}" type="presParOf" srcId="{67E03664-74F3-4484-8F02-C33FCCF5ACC5}" destId="{6E7A275C-DE79-4BA4-B16C-AC37D1E723A7}" srcOrd="2" destOrd="0" presId="urn:microsoft.com/office/officeart/2005/8/layout/matrix2"/>
    <dgm:cxn modelId="{57E675DE-0B93-46C5-8D55-F891BE670386}" type="presParOf" srcId="{67E03664-74F3-4484-8F02-C33FCCF5ACC5}" destId="{9DDA7452-D506-4502-9B0C-07C7B137C948}" srcOrd="3" destOrd="0" presId="urn:microsoft.com/office/officeart/2005/8/layout/matrix2"/>
    <dgm:cxn modelId="{C67E3552-B9AC-41C3-9B8E-44517AD63407}" type="presParOf" srcId="{67E03664-74F3-4484-8F02-C33FCCF5ACC5}" destId="{6E17F79F-C80B-4ADB-9B7A-21A9EAE39E80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787BC-2F22-4B7A-B7A4-ED2430EC5FB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19DCFA-08E2-44CE-9A4C-05317A42DA9F}">
      <dgm:prSet phldrT="[Text]"/>
      <dgm:spPr/>
      <dgm:t>
        <a:bodyPr/>
        <a:lstStyle/>
        <a:p>
          <a:r>
            <a:rPr lang="en-US" dirty="0" smtClean="0"/>
            <a:t>Mechanical properties</a:t>
          </a:r>
          <a:endParaRPr lang="en-US" dirty="0"/>
        </a:p>
      </dgm:t>
    </dgm:pt>
    <dgm:pt modelId="{FBCD84D7-D3EF-4100-9FE2-7BD9EB1A78EC}" type="parTrans" cxnId="{91550009-726A-416B-8A21-6FE9EF45A140}">
      <dgm:prSet/>
      <dgm:spPr/>
      <dgm:t>
        <a:bodyPr/>
        <a:lstStyle/>
        <a:p>
          <a:endParaRPr lang="en-US"/>
        </a:p>
      </dgm:t>
    </dgm:pt>
    <dgm:pt modelId="{E467E15C-055A-45C1-9604-1335EBC1E45A}" type="sibTrans" cxnId="{91550009-726A-416B-8A21-6FE9EF45A140}">
      <dgm:prSet/>
      <dgm:spPr/>
      <dgm:t>
        <a:bodyPr/>
        <a:lstStyle/>
        <a:p>
          <a:endParaRPr lang="en-US"/>
        </a:p>
      </dgm:t>
    </dgm:pt>
    <dgm:pt modelId="{BFEC9026-DD00-4AEF-82CC-784133B1BCFB}">
      <dgm:prSet phldrT="[Text]"/>
      <dgm:spPr/>
      <dgm:t>
        <a:bodyPr/>
        <a:lstStyle/>
        <a:p>
          <a:r>
            <a:rPr lang="en-US" dirty="0" smtClean="0"/>
            <a:t>Hardness, cohesiveness</a:t>
          </a:r>
          <a:endParaRPr lang="en-US" dirty="0"/>
        </a:p>
      </dgm:t>
    </dgm:pt>
    <dgm:pt modelId="{D257FB93-86A9-4588-B4EA-B3DCD84643A2}" type="parTrans" cxnId="{F8C3DB95-A466-4FB5-B7F6-A7F2955AE1A6}">
      <dgm:prSet/>
      <dgm:spPr/>
      <dgm:t>
        <a:bodyPr/>
        <a:lstStyle/>
        <a:p>
          <a:endParaRPr lang="en-US"/>
        </a:p>
      </dgm:t>
    </dgm:pt>
    <dgm:pt modelId="{00C0B2B5-EF90-48ED-9552-21E9EC78512D}" type="sibTrans" cxnId="{F8C3DB95-A466-4FB5-B7F6-A7F2955AE1A6}">
      <dgm:prSet/>
      <dgm:spPr/>
      <dgm:t>
        <a:bodyPr/>
        <a:lstStyle/>
        <a:p>
          <a:endParaRPr lang="en-US"/>
        </a:p>
      </dgm:t>
    </dgm:pt>
    <dgm:pt modelId="{A7980487-0186-41AB-B77A-EDB4088D7FC3}">
      <dgm:prSet phldrT="[Text]"/>
      <dgm:spPr/>
      <dgm:t>
        <a:bodyPr/>
        <a:lstStyle/>
        <a:p>
          <a:r>
            <a:rPr lang="en-US" dirty="0" smtClean="0"/>
            <a:t>Viscosity, adhesiveness</a:t>
          </a:r>
          <a:endParaRPr lang="en-US" dirty="0"/>
        </a:p>
      </dgm:t>
    </dgm:pt>
    <dgm:pt modelId="{48079C4B-7975-44BA-B91E-107D50F494DD}" type="parTrans" cxnId="{8721C51E-C1B1-4240-860E-1EE527CE230C}">
      <dgm:prSet/>
      <dgm:spPr/>
      <dgm:t>
        <a:bodyPr/>
        <a:lstStyle/>
        <a:p>
          <a:endParaRPr lang="en-US"/>
        </a:p>
      </dgm:t>
    </dgm:pt>
    <dgm:pt modelId="{5BCDB020-B2B2-4ADD-80CC-B93686995150}" type="sibTrans" cxnId="{8721C51E-C1B1-4240-860E-1EE527CE230C}">
      <dgm:prSet/>
      <dgm:spPr/>
      <dgm:t>
        <a:bodyPr/>
        <a:lstStyle/>
        <a:p>
          <a:endParaRPr lang="en-US"/>
        </a:p>
      </dgm:t>
    </dgm:pt>
    <dgm:pt modelId="{DE2BE6A3-AA19-48B0-AC5E-6C7F1FEAAEEE}">
      <dgm:prSet phldrT="[Text]"/>
      <dgm:spPr/>
      <dgm:t>
        <a:bodyPr/>
        <a:lstStyle/>
        <a:p>
          <a:r>
            <a:rPr lang="en-US" dirty="0" smtClean="0"/>
            <a:t>Geometric properties</a:t>
          </a:r>
          <a:endParaRPr lang="en-US" dirty="0"/>
        </a:p>
      </dgm:t>
    </dgm:pt>
    <dgm:pt modelId="{6B5D3BE2-4614-4F9C-836C-0C50C9D1C262}" type="parTrans" cxnId="{EF509196-FD1B-4104-91CC-E9F150C95CBC}">
      <dgm:prSet/>
      <dgm:spPr/>
      <dgm:t>
        <a:bodyPr/>
        <a:lstStyle/>
        <a:p>
          <a:endParaRPr lang="en-US"/>
        </a:p>
      </dgm:t>
    </dgm:pt>
    <dgm:pt modelId="{FA18BE7D-1AFB-46CA-ABD5-C97156BAF975}" type="sibTrans" cxnId="{EF509196-FD1B-4104-91CC-E9F150C95CBC}">
      <dgm:prSet/>
      <dgm:spPr/>
      <dgm:t>
        <a:bodyPr/>
        <a:lstStyle/>
        <a:p>
          <a:endParaRPr lang="en-US"/>
        </a:p>
      </dgm:t>
    </dgm:pt>
    <dgm:pt modelId="{422B6F77-DF18-4897-8475-B4029B7DADAC}">
      <dgm:prSet phldrT="[Text]"/>
      <dgm:spPr/>
      <dgm:t>
        <a:bodyPr/>
        <a:lstStyle/>
        <a:p>
          <a:r>
            <a:rPr lang="en-US" dirty="0" smtClean="0"/>
            <a:t>Particle size </a:t>
          </a:r>
          <a:endParaRPr lang="en-US" dirty="0"/>
        </a:p>
      </dgm:t>
    </dgm:pt>
    <dgm:pt modelId="{CB12B97D-A43B-41CB-9BA3-74D9DF876ACA}" type="parTrans" cxnId="{F3C06859-3A1E-4099-AAB2-036D8E1567F6}">
      <dgm:prSet/>
      <dgm:spPr/>
      <dgm:t>
        <a:bodyPr/>
        <a:lstStyle/>
        <a:p>
          <a:endParaRPr lang="en-US"/>
        </a:p>
      </dgm:t>
    </dgm:pt>
    <dgm:pt modelId="{5E06A431-2857-46CC-890E-31CC7B8AFC65}" type="sibTrans" cxnId="{F3C06859-3A1E-4099-AAB2-036D8E1567F6}">
      <dgm:prSet/>
      <dgm:spPr/>
      <dgm:t>
        <a:bodyPr/>
        <a:lstStyle/>
        <a:p>
          <a:endParaRPr lang="en-US"/>
        </a:p>
      </dgm:t>
    </dgm:pt>
    <dgm:pt modelId="{408B39CB-B438-40AC-A619-1FD3198BA7A3}">
      <dgm:prSet phldrT="[Text]"/>
      <dgm:spPr/>
      <dgm:t>
        <a:bodyPr/>
        <a:lstStyle/>
        <a:p>
          <a:r>
            <a:rPr lang="en-US" dirty="0" smtClean="0"/>
            <a:t>Shape</a:t>
          </a:r>
          <a:endParaRPr lang="en-US" dirty="0"/>
        </a:p>
      </dgm:t>
    </dgm:pt>
    <dgm:pt modelId="{7CEFA1FE-722E-4A64-B40F-C2F882A24636}" type="parTrans" cxnId="{BD26950C-0312-4DA2-BA50-C8EAC8D2DE27}">
      <dgm:prSet/>
      <dgm:spPr/>
      <dgm:t>
        <a:bodyPr/>
        <a:lstStyle/>
        <a:p>
          <a:endParaRPr lang="en-US"/>
        </a:p>
      </dgm:t>
    </dgm:pt>
    <dgm:pt modelId="{6F54BB5D-6264-42FC-AE1F-872F554CA5FE}" type="sibTrans" cxnId="{BD26950C-0312-4DA2-BA50-C8EAC8D2DE27}">
      <dgm:prSet/>
      <dgm:spPr/>
      <dgm:t>
        <a:bodyPr/>
        <a:lstStyle/>
        <a:p>
          <a:endParaRPr lang="en-US"/>
        </a:p>
      </dgm:t>
    </dgm:pt>
    <dgm:pt modelId="{B47422EB-3875-46EB-A16F-6BF55E18015F}">
      <dgm:prSet phldrT="[Text]"/>
      <dgm:spPr/>
      <dgm:t>
        <a:bodyPr/>
        <a:lstStyle/>
        <a:p>
          <a:r>
            <a:rPr lang="en-US" dirty="0" smtClean="0"/>
            <a:t>Others</a:t>
          </a:r>
          <a:endParaRPr lang="en-US" dirty="0"/>
        </a:p>
      </dgm:t>
    </dgm:pt>
    <dgm:pt modelId="{6BC0A1EE-A873-411B-ADAA-2DC5FF4EC2CD}" type="parTrans" cxnId="{D128E0A5-B6EF-4755-9104-7001E842B194}">
      <dgm:prSet/>
      <dgm:spPr/>
      <dgm:t>
        <a:bodyPr/>
        <a:lstStyle/>
        <a:p>
          <a:endParaRPr lang="en-US"/>
        </a:p>
      </dgm:t>
    </dgm:pt>
    <dgm:pt modelId="{A44A123F-67CD-439D-9251-19A9ABF8A0CC}" type="sibTrans" cxnId="{D128E0A5-B6EF-4755-9104-7001E842B194}">
      <dgm:prSet/>
      <dgm:spPr/>
      <dgm:t>
        <a:bodyPr/>
        <a:lstStyle/>
        <a:p>
          <a:endParaRPr lang="en-US"/>
        </a:p>
      </dgm:t>
    </dgm:pt>
    <dgm:pt modelId="{76DE2771-BA2C-4125-82F5-656BB0B72A1E}">
      <dgm:prSet phldrT="[Text]"/>
      <dgm:spPr/>
      <dgm:t>
        <a:bodyPr/>
        <a:lstStyle/>
        <a:p>
          <a:r>
            <a:rPr lang="en-US" dirty="0" smtClean="0"/>
            <a:t>Moisture</a:t>
          </a:r>
          <a:endParaRPr lang="en-US" dirty="0"/>
        </a:p>
      </dgm:t>
    </dgm:pt>
    <dgm:pt modelId="{CA3C42F8-A1E4-4B27-903D-EE8B1F1B542C}" type="parTrans" cxnId="{7EB581EC-4F25-4330-AF26-85B4A0EC4563}">
      <dgm:prSet/>
      <dgm:spPr/>
      <dgm:t>
        <a:bodyPr/>
        <a:lstStyle/>
        <a:p>
          <a:endParaRPr lang="en-US"/>
        </a:p>
      </dgm:t>
    </dgm:pt>
    <dgm:pt modelId="{2FD8BD4D-9258-4BD9-A861-525CE42C7856}" type="sibTrans" cxnId="{7EB581EC-4F25-4330-AF26-85B4A0EC4563}">
      <dgm:prSet/>
      <dgm:spPr/>
      <dgm:t>
        <a:bodyPr/>
        <a:lstStyle/>
        <a:p>
          <a:endParaRPr lang="en-US"/>
        </a:p>
      </dgm:t>
    </dgm:pt>
    <dgm:pt modelId="{6436BD01-3E84-4EBB-B391-A3309927A39F}">
      <dgm:prSet phldrT="[Text]"/>
      <dgm:spPr/>
      <dgm:t>
        <a:bodyPr/>
        <a:lstStyle/>
        <a:p>
          <a:r>
            <a:rPr lang="en-US" dirty="0" smtClean="0"/>
            <a:t>Fat content</a:t>
          </a:r>
          <a:endParaRPr lang="en-US" dirty="0"/>
        </a:p>
      </dgm:t>
    </dgm:pt>
    <dgm:pt modelId="{E707D2B9-CF25-407C-B7FE-D524613E8B6C}" type="parTrans" cxnId="{55F05E9A-0FC7-4CAD-AFB7-40B2BB2D3F8D}">
      <dgm:prSet/>
      <dgm:spPr/>
      <dgm:t>
        <a:bodyPr/>
        <a:lstStyle/>
        <a:p>
          <a:endParaRPr lang="en-US"/>
        </a:p>
      </dgm:t>
    </dgm:pt>
    <dgm:pt modelId="{89D9EDAA-192D-4D5C-B196-463AC9D5A281}" type="sibTrans" cxnId="{55F05E9A-0FC7-4CAD-AFB7-40B2BB2D3F8D}">
      <dgm:prSet/>
      <dgm:spPr/>
      <dgm:t>
        <a:bodyPr/>
        <a:lstStyle/>
        <a:p>
          <a:endParaRPr lang="en-US"/>
        </a:p>
      </dgm:t>
    </dgm:pt>
    <dgm:pt modelId="{3309CFD3-6E29-43CB-A7FF-6E3253E4F4C0}" type="pres">
      <dgm:prSet presAssocID="{2FB787BC-2F22-4B7A-B7A4-ED2430EC5F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055E8-2635-4348-AF1F-EB133BA33681}" type="pres">
      <dgm:prSet presAssocID="{B47422EB-3875-46EB-A16F-6BF55E18015F}" presName="boxAndChildren" presStyleCnt="0"/>
      <dgm:spPr/>
    </dgm:pt>
    <dgm:pt modelId="{0FCFC4C0-5A0E-4D91-8336-094C766438CA}" type="pres">
      <dgm:prSet presAssocID="{B47422EB-3875-46EB-A16F-6BF55E18015F}" presName="parentTextBox" presStyleLbl="node1" presStyleIdx="0" presStyleCnt="3"/>
      <dgm:spPr/>
      <dgm:t>
        <a:bodyPr/>
        <a:lstStyle/>
        <a:p>
          <a:endParaRPr lang="en-US"/>
        </a:p>
      </dgm:t>
    </dgm:pt>
    <dgm:pt modelId="{37322615-9203-43AB-AC51-34A0BE50C111}" type="pres">
      <dgm:prSet presAssocID="{B47422EB-3875-46EB-A16F-6BF55E18015F}" presName="entireBox" presStyleLbl="node1" presStyleIdx="0" presStyleCnt="3"/>
      <dgm:spPr/>
      <dgm:t>
        <a:bodyPr/>
        <a:lstStyle/>
        <a:p>
          <a:endParaRPr lang="en-US"/>
        </a:p>
      </dgm:t>
    </dgm:pt>
    <dgm:pt modelId="{008F0008-1A18-4DBB-A8B4-1766B71ADE47}" type="pres">
      <dgm:prSet presAssocID="{B47422EB-3875-46EB-A16F-6BF55E18015F}" presName="descendantBox" presStyleCnt="0"/>
      <dgm:spPr/>
    </dgm:pt>
    <dgm:pt modelId="{FFD394A7-ABAA-46AA-8B25-29597F56E08F}" type="pres">
      <dgm:prSet presAssocID="{76DE2771-BA2C-4125-82F5-656BB0B72A1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2A54C-598C-4DED-9E03-9FBD11E99395}" type="pres">
      <dgm:prSet presAssocID="{6436BD01-3E84-4EBB-B391-A3309927A39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2F3E3-191B-4343-851C-FF36419B9A5C}" type="pres">
      <dgm:prSet presAssocID="{FA18BE7D-1AFB-46CA-ABD5-C97156BAF975}" presName="sp" presStyleCnt="0"/>
      <dgm:spPr/>
    </dgm:pt>
    <dgm:pt modelId="{399246B6-E73D-4CDB-83D6-05866AF5942E}" type="pres">
      <dgm:prSet presAssocID="{DE2BE6A3-AA19-48B0-AC5E-6C7F1FEAAEEE}" presName="arrowAndChildren" presStyleCnt="0"/>
      <dgm:spPr/>
    </dgm:pt>
    <dgm:pt modelId="{C47AA063-4180-405B-B620-FE5CAB9B6D03}" type="pres">
      <dgm:prSet presAssocID="{DE2BE6A3-AA19-48B0-AC5E-6C7F1FEAAEEE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C004764-80D0-4C50-B28D-618F0431F148}" type="pres">
      <dgm:prSet presAssocID="{DE2BE6A3-AA19-48B0-AC5E-6C7F1FEAAEEE}" presName="arrow" presStyleLbl="node1" presStyleIdx="1" presStyleCnt="3"/>
      <dgm:spPr/>
      <dgm:t>
        <a:bodyPr/>
        <a:lstStyle/>
        <a:p>
          <a:endParaRPr lang="en-US"/>
        </a:p>
      </dgm:t>
    </dgm:pt>
    <dgm:pt modelId="{DC1B0D02-5753-43BE-A6F6-3AE1C167E34B}" type="pres">
      <dgm:prSet presAssocID="{DE2BE6A3-AA19-48B0-AC5E-6C7F1FEAAEEE}" presName="descendantArrow" presStyleCnt="0"/>
      <dgm:spPr/>
    </dgm:pt>
    <dgm:pt modelId="{EAF78604-0987-4C81-83A5-3421BAEC6FDE}" type="pres">
      <dgm:prSet presAssocID="{422B6F77-DF18-4897-8475-B4029B7DAD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2B772-5210-4EBD-9BB3-DAE3E6BD16E7}" type="pres">
      <dgm:prSet presAssocID="{408B39CB-B438-40AC-A619-1FD3198BA7A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015F4-CE01-4263-8405-6575B2F32B9C}" type="pres">
      <dgm:prSet presAssocID="{E467E15C-055A-45C1-9604-1335EBC1E45A}" presName="sp" presStyleCnt="0"/>
      <dgm:spPr/>
    </dgm:pt>
    <dgm:pt modelId="{C8DB68EB-CC15-433F-A0A6-DED4B6A2444A}" type="pres">
      <dgm:prSet presAssocID="{CB19DCFA-08E2-44CE-9A4C-05317A42DA9F}" presName="arrowAndChildren" presStyleCnt="0"/>
      <dgm:spPr/>
    </dgm:pt>
    <dgm:pt modelId="{4FC4DB21-B76D-4BCB-866C-DF8F0028F6FD}" type="pres">
      <dgm:prSet presAssocID="{CB19DCFA-08E2-44CE-9A4C-05317A42DA9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823646D-B574-4E5C-B6C3-FCBB84CC26AA}" type="pres">
      <dgm:prSet presAssocID="{CB19DCFA-08E2-44CE-9A4C-05317A42DA9F}" presName="arrow" presStyleLbl="node1" presStyleIdx="2" presStyleCnt="3"/>
      <dgm:spPr/>
      <dgm:t>
        <a:bodyPr/>
        <a:lstStyle/>
        <a:p>
          <a:endParaRPr lang="en-US"/>
        </a:p>
      </dgm:t>
    </dgm:pt>
    <dgm:pt modelId="{7DD77F70-865D-4078-B39B-8425489CA494}" type="pres">
      <dgm:prSet presAssocID="{CB19DCFA-08E2-44CE-9A4C-05317A42DA9F}" presName="descendantArrow" presStyleCnt="0"/>
      <dgm:spPr/>
    </dgm:pt>
    <dgm:pt modelId="{E6B9C358-F156-49E1-A4D8-034F24118E38}" type="pres">
      <dgm:prSet presAssocID="{BFEC9026-DD00-4AEF-82CC-784133B1BCF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6526B-3CFB-4CC3-A838-A135449C0A03}" type="pres">
      <dgm:prSet presAssocID="{A7980487-0186-41AB-B77A-EDB4088D7FC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05E9A-0FC7-4CAD-AFB7-40B2BB2D3F8D}" srcId="{B47422EB-3875-46EB-A16F-6BF55E18015F}" destId="{6436BD01-3E84-4EBB-B391-A3309927A39F}" srcOrd="1" destOrd="0" parTransId="{E707D2B9-CF25-407C-B7FE-D524613E8B6C}" sibTransId="{89D9EDAA-192D-4D5C-B196-463AC9D5A281}"/>
    <dgm:cxn modelId="{4E3DBA48-5E60-416E-9B56-3804BD47F15C}" type="presOf" srcId="{A7980487-0186-41AB-B77A-EDB4088D7FC3}" destId="{0FF6526B-3CFB-4CC3-A838-A135449C0A03}" srcOrd="0" destOrd="0" presId="urn:microsoft.com/office/officeart/2005/8/layout/process4"/>
    <dgm:cxn modelId="{8721C51E-C1B1-4240-860E-1EE527CE230C}" srcId="{CB19DCFA-08E2-44CE-9A4C-05317A42DA9F}" destId="{A7980487-0186-41AB-B77A-EDB4088D7FC3}" srcOrd="1" destOrd="0" parTransId="{48079C4B-7975-44BA-B91E-107D50F494DD}" sibTransId="{5BCDB020-B2B2-4ADD-80CC-B93686995150}"/>
    <dgm:cxn modelId="{9959C8C1-DB37-403E-98E9-356681EB3CCC}" type="presOf" srcId="{CB19DCFA-08E2-44CE-9A4C-05317A42DA9F}" destId="{D823646D-B574-4E5C-B6C3-FCBB84CC26AA}" srcOrd="1" destOrd="0" presId="urn:microsoft.com/office/officeart/2005/8/layout/process4"/>
    <dgm:cxn modelId="{0953ED37-483E-432D-8BB5-DCB2B7366F47}" type="presOf" srcId="{76DE2771-BA2C-4125-82F5-656BB0B72A1E}" destId="{FFD394A7-ABAA-46AA-8B25-29597F56E08F}" srcOrd="0" destOrd="0" presId="urn:microsoft.com/office/officeart/2005/8/layout/process4"/>
    <dgm:cxn modelId="{38EF4EC5-AB90-4AAA-BFD8-7831F30A521B}" type="presOf" srcId="{408B39CB-B438-40AC-A619-1FD3198BA7A3}" destId="{96F2B772-5210-4EBD-9BB3-DAE3E6BD16E7}" srcOrd="0" destOrd="0" presId="urn:microsoft.com/office/officeart/2005/8/layout/process4"/>
    <dgm:cxn modelId="{955D3647-7A6A-4853-8335-58063FC3C0DE}" type="presOf" srcId="{2FB787BC-2F22-4B7A-B7A4-ED2430EC5FB5}" destId="{3309CFD3-6E29-43CB-A7FF-6E3253E4F4C0}" srcOrd="0" destOrd="0" presId="urn:microsoft.com/office/officeart/2005/8/layout/process4"/>
    <dgm:cxn modelId="{91550009-726A-416B-8A21-6FE9EF45A140}" srcId="{2FB787BC-2F22-4B7A-B7A4-ED2430EC5FB5}" destId="{CB19DCFA-08E2-44CE-9A4C-05317A42DA9F}" srcOrd="0" destOrd="0" parTransId="{FBCD84D7-D3EF-4100-9FE2-7BD9EB1A78EC}" sibTransId="{E467E15C-055A-45C1-9604-1335EBC1E45A}"/>
    <dgm:cxn modelId="{BD26950C-0312-4DA2-BA50-C8EAC8D2DE27}" srcId="{DE2BE6A3-AA19-48B0-AC5E-6C7F1FEAAEEE}" destId="{408B39CB-B438-40AC-A619-1FD3198BA7A3}" srcOrd="1" destOrd="0" parTransId="{7CEFA1FE-722E-4A64-B40F-C2F882A24636}" sibTransId="{6F54BB5D-6264-42FC-AE1F-872F554CA5FE}"/>
    <dgm:cxn modelId="{3FB219A8-C04D-4FB6-8BDE-2B008955C630}" type="presOf" srcId="{6436BD01-3E84-4EBB-B391-A3309927A39F}" destId="{29A2A54C-598C-4DED-9E03-9FBD11E99395}" srcOrd="0" destOrd="0" presId="urn:microsoft.com/office/officeart/2005/8/layout/process4"/>
    <dgm:cxn modelId="{EDAB1A6C-F609-4518-B805-4A3773E4EADA}" type="presOf" srcId="{B47422EB-3875-46EB-A16F-6BF55E18015F}" destId="{37322615-9203-43AB-AC51-34A0BE50C111}" srcOrd="1" destOrd="0" presId="urn:microsoft.com/office/officeart/2005/8/layout/process4"/>
    <dgm:cxn modelId="{7EB581EC-4F25-4330-AF26-85B4A0EC4563}" srcId="{B47422EB-3875-46EB-A16F-6BF55E18015F}" destId="{76DE2771-BA2C-4125-82F5-656BB0B72A1E}" srcOrd="0" destOrd="0" parTransId="{CA3C42F8-A1E4-4B27-903D-EE8B1F1B542C}" sibTransId="{2FD8BD4D-9258-4BD9-A861-525CE42C7856}"/>
    <dgm:cxn modelId="{F3C06859-3A1E-4099-AAB2-036D8E1567F6}" srcId="{DE2BE6A3-AA19-48B0-AC5E-6C7F1FEAAEEE}" destId="{422B6F77-DF18-4897-8475-B4029B7DADAC}" srcOrd="0" destOrd="0" parTransId="{CB12B97D-A43B-41CB-9BA3-74D9DF876ACA}" sibTransId="{5E06A431-2857-46CC-890E-31CC7B8AFC65}"/>
    <dgm:cxn modelId="{5077205D-321A-47EC-BBF1-277FAA1A2968}" type="presOf" srcId="{DE2BE6A3-AA19-48B0-AC5E-6C7F1FEAAEEE}" destId="{C47AA063-4180-405B-B620-FE5CAB9B6D03}" srcOrd="0" destOrd="0" presId="urn:microsoft.com/office/officeart/2005/8/layout/process4"/>
    <dgm:cxn modelId="{1E5627D5-4560-438D-85CB-2FCFC4C78DFF}" type="presOf" srcId="{CB19DCFA-08E2-44CE-9A4C-05317A42DA9F}" destId="{4FC4DB21-B76D-4BCB-866C-DF8F0028F6FD}" srcOrd="0" destOrd="0" presId="urn:microsoft.com/office/officeart/2005/8/layout/process4"/>
    <dgm:cxn modelId="{653039EE-EB1F-4ACA-A10A-37956E05BF9E}" type="presOf" srcId="{B47422EB-3875-46EB-A16F-6BF55E18015F}" destId="{0FCFC4C0-5A0E-4D91-8336-094C766438CA}" srcOrd="0" destOrd="0" presId="urn:microsoft.com/office/officeart/2005/8/layout/process4"/>
    <dgm:cxn modelId="{BE780447-D161-461D-B9B2-B3DE2C145C81}" type="presOf" srcId="{BFEC9026-DD00-4AEF-82CC-784133B1BCFB}" destId="{E6B9C358-F156-49E1-A4D8-034F24118E38}" srcOrd="0" destOrd="0" presId="urn:microsoft.com/office/officeart/2005/8/layout/process4"/>
    <dgm:cxn modelId="{EF509196-FD1B-4104-91CC-E9F150C95CBC}" srcId="{2FB787BC-2F22-4B7A-B7A4-ED2430EC5FB5}" destId="{DE2BE6A3-AA19-48B0-AC5E-6C7F1FEAAEEE}" srcOrd="1" destOrd="0" parTransId="{6B5D3BE2-4614-4F9C-836C-0C50C9D1C262}" sibTransId="{FA18BE7D-1AFB-46CA-ABD5-C97156BAF975}"/>
    <dgm:cxn modelId="{29946E6E-D0A7-4BA5-9FAB-0C04FDDE635C}" type="presOf" srcId="{422B6F77-DF18-4897-8475-B4029B7DADAC}" destId="{EAF78604-0987-4C81-83A5-3421BAEC6FDE}" srcOrd="0" destOrd="0" presId="urn:microsoft.com/office/officeart/2005/8/layout/process4"/>
    <dgm:cxn modelId="{D128E0A5-B6EF-4755-9104-7001E842B194}" srcId="{2FB787BC-2F22-4B7A-B7A4-ED2430EC5FB5}" destId="{B47422EB-3875-46EB-A16F-6BF55E18015F}" srcOrd="2" destOrd="0" parTransId="{6BC0A1EE-A873-411B-ADAA-2DC5FF4EC2CD}" sibTransId="{A44A123F-67CD-439D-9251-19A9ABF8A0CC}"/>
    <dgm:cxn modelId="{F8C3DB95-A466-4FB5-B7F6-A7F2955AE1A6}" srcId="{CB19DCFA-08E2-44CE-9A4C-05317A42DA9F}" destId="{BFEC9026-DD00-4AEF-82CC-784133B1BCFB}" srcOrd="0" destOrd="0" parTransId="{D257FB93-86A9-4588-B4EA-B3DCD84643A2}" sibTransId="{00C0B2B5-EF90-48ED-9552-21E9EC78512D}"/>
    <dgm:cxn modelId="{C9053744-B253-4936-A177-5A0CEF3A9830}" type="presOf" srcId="{DE2BE6A3-AA19-48B0-AC5E-6C7F1FEAAEEE}" destId="{3C004764-80D0-4C50-B28D-618F0431F148}" srcOrd="1" destOrd="0" presId="urn:microsoft.com/office/officeart/2005/8/layout/process4"/>
    <dgm:cxn modelId="{26EF9E09-3B31-46F0-88CA-BB83CB9144B6}" type="presParOf" srcId="{3309CFD3-6E29-43CB-A7FF-6E3253E4F4C0}" destId="{4DC055E8-2635-4348-AF1F-EB133BA33681}" srcOrd="0" destOrd="0" presId="urn:microsoft.com/office/officeart/2005/8/layout/process4"/>
    <dgm:cxn modelId="{7DA706EA-32CD-4C9B-8991-0845FDB9469E}" type="presParOf" srcId="{4DC055E8-2635-4348-AF1F-EB133BA33681}" destId="{0FCFC4C0-5A0E-4D91-8336-094C766438CA}" srcOrd="0" destOrd="0" presId="urn:microsoft.com/office/officeart/2005/8/layout/process4"/>
    <dgm:cxn modelId="{C70B6DAE-9134-46D9-9921-735D9C96B531}" type="presParOf" srcId="{4DC055E8-2635-4348-AF1F-EB133BA33681}" destId="{37322615-9203-43AB-AC51-34A0BE50C111}" srcOrd="1" destOrd="0" presId="urn:microsoft.com/office/officeart/2005/8/layout/process4"/>
    <dgm:cxn modelId="{AD73F1A7-AB71-410B-B0CE-307836C3671A}" type="presParOf" srcId="{4DC055E8-2635-4348-AF1F-EB133BA33681}" destId="{008F0008-1A18-4DBB-A8B4-1766B71ADE47}" srcOrd="2" destOrd="0" presId="urn:microsoft.com/office/officeart/2005/8/layout/process4"/>
    <dgm:cxn modelId="{394ACFCB-E10F-437D-8B2C-6F4847933A28}" type="presParOf" srcId="{008F0008-1A18-4DBB-A8B4-1766B71ADE47}" destId="{FFD394A7-ABAA-46AA-8B25-29597F56E08F}" srcOrd="0" destOrd="0" presId="urn:microsoft.com/office/officeart/2005/8/layout/process4"/>
    <dgm:cxn modelId="{1CDE27DB-8DB2-43AD-8554-165F0CB72C55}" type="presParOf" srcId="{008F0008-1A18-4DBB-A8B4-1766B71ADE47}" destId="{29A2A54C-598C-4DED-9E03-9FBD11E99395}" srcOrd="1" destOrd="0" presId="urn:microsoft.com/office/officeart/2005/8/layout/process4"/>
    <dgm:cxn modelId="{29800FEC-7CF6-4799-9745-395C75ED7086}" type="presParOf" srcId="{3309CFD3-6E29-43CB-A7FF-6E3253E4F4C0}" destId="{0B42F3E3-191B-4343-851C-FF36419B9A5C}" srcOrd="1" destOrd="0" presId="urn:microsoft.com/office/officeart/2005/8/layout/process4"/>
    <dgm:cxn modelId="{31328561-8FE3-42FC-AFDC-B73F6EC0C4DB}" type="presParOf" srcId="{3309CFD3-6E29-43CB-A7FF-6E3253E4F4C0}" destId="{399246B6-E73D-4CDB-83D6-05866AF5942E}" srcOrd="2" destOrd="0" presId="urn:microsoft.com/office/officeart/2005/8/layout/process4"/>
    <dgm:cxn modelId="{1E380FE5-7117-473E-9F57-17D04AF92F17}" type="presParOf" srcId="{399246B6-E73D-4CDB-83D6-05866AF5942E}" destId="{C47AA063-4180-405B-B620-FE5CAB9B6D03}" srcOrd="0" destOrd="0" presId="urn:microsoft.com/office/officeart/2005/8/layout/process4"/>
    <dgm:cxn modelId="{47517551-1D51-413A-9E87-EA15840FB6C0}" type="presParOf" srcId="{399246B6-E73D-4CDB-83D6-05866AF5942E}" destId="{3C004764-80D0-4C50-B28D-618F0431F148}" srcOrd="1" destOrd="0" presId="urn:microsoft.com/office/officeart/2005/8/layout/process4"/>
    <dgm:cxn modelId="{1F0292F3-6245-4350-83EE-3B4672FD9E02}" type="presParOf" srcId="{399246B6-E73D-4CDB-83D6-05866AF5942E}" destId="{DC1B0D02-5753-43BE-A6F6-3AE1C167E34B}" srcOrd="2" destOrd="0" presId="urn:microsoft.com/office/officeart/2005/8/layout/process4"/>
    <dgm:cxn modelId="{F47CA692-FDCD-46E1-91FD-64989CB85026}" type="presParOf" srcId="{DC1B0D02-5753-43BE-A6F6-3AE1C167E34B}" destId="{EAF78604-0987-4C81-83A5-3421BAEC6FDE}" srcOrd="0" destOrd="0" presId="urn:microsoft.com/office/officeart/2005/8/layout/process4"/>
    <dgm:cxn modelId="{5ADA7049-C4AF-4A48-AC9D-FAA35D1625E2}" type="presParOf" srcId="{DC1B0D02-5753-43BE-A6F6-3AE1C167E34B}" destId="{96F2B772-5210-4EBD-9BB3-DAE3E6BD16E7}" srcOrd="1" destOrd="0" presId="urn:microsoft.com/office/officeart/2005/8/layout/process4"/>
    <dgm:cxn modelId="{902B5378-ED74-411D-9037-D84706BFCC2B}" type="presParOf" srcId="{3309CFD3-6E29-43CB-A7FF-6E3253E4F4C0}" destId="{A59015F4-CE01-4263-8405-6575B2F32B9C}" srcOrd="3" destOrd="0" presId="urn:microsoft.com/office/officeart/2005/8/layout/process4"/>
    <dgm:cxn modelId="{566379B9-D74C-4CAA-A8F9-409DC117802E}" type="presParOf" srcId="{3309CFD3-6E29-43CB-A7FF-6E3253E4F4C0}" destId="{C8DB68EB-CC15-433F-A0A6-DED4B6A2444A}" srcOrd="4" destOrd="0" presId="urn:microsoft.com/office/officeart/2005/8/layout/process4"/>
    <dgm:cxn modelId="{E18B8FDB-7308-4A7C-A2CB-65F290F606FB}" type="presParOf" srcId="{C8DB68EB-CC15-433F-A0A6-DED4B6A2444A}" destId="{4FC4DB21-B76D-4BCB-866C-DF8F0028F6FD}" srcOrd="0" destOrd="0" presId="urn:microsoft.com/office/officeart/2005/8/layout/process4"/>
    <dgm:cxn modelId="{FC44972D-EC75-46BA-AEB7-3700A2D5F71E}" type="presParOf" srcId="{C8DB68EB-CC15-433F-A0A6-DED4B6A2444A}" destId="{D823646D-B574-4E5C-B6C3-FCBB84CC26AA}" srcOrd="1" destOrd="0" presId="urn:microsoft.com/office/officeart/2005/8/layout/process4"/>
    <dgm:cxn modelId="{449BBBA7-B2C4-4E5D-A72F-EE8EAE5FF9CB}" type="presParOf" srcId="{C8DB68EB-CC15-433F-A0A6-DED4B6A2444A}" destId="{7DD77F70-865D-4078-B39B-8425489CA494}" srcOrd="2" destOrd="0" presId="urn:microsoft.com/office/officeart/2005/8/layout/process4"/>
    <dgm:cxn modelId="{CEF1B864-965F-4A02-B039-F7D67AB4F40C}" type="presParOf" srcId="{7DD77F70-865D-4078-B39B-8425489CA494}" destId="{E6B9C358-F156-49E1-A4D8-034F24118E38}" srcOrd="0" destOrd="0" presId="urn:microsoft.com/office/officeart/2005/8/layout/process4"/>
    <dgm:cxn modelId="{F0A55E3C-D048-4FA9-92D7-97C1BB8A56B9}" type="presParOf" srcId="{7DD77F70-865D-4078-B39B-8425489CA494}" destId="{0FF6526B-3CFB-4CC3-A838-A135449C0A03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8F2AC-2C31-4B8A-A739-CA1B44DE3AF6}" type="doc">
      <dgm:prSet loTypeId="urn:microsoft.com/office/officeart/2005/8/layout/matrix1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DC13A9-AA60-4548-B26F-3CA5628C4F95}">
      <dgm:prSet/>
      <dgm:spPr/>
      <dgm:t>
        <a:bodyPr/>
        <a:lstStyle/>
        <a:p>
          <a:pPr rtl="0"/>
          <a:r>
            <a:rPr lang="en-US" b="1" dirty="0" smtClean="0"/>
            <a:t>GATHERING INFORMATION </a:t>
          </a:r>
          <a:endParaRPr lang="en-US" b="1" dirty="0"/>
        </a:p>
      </dgm:t>
    </dgm:pt>
    <dgm:pt modelId="{FBFE734F-D0F0-4726-80DC-4A95558CD168}" type="parTrans" cxnId="{DCD5E1E4-ADD9-4721-9A95-7B425B5EA1B0}">
      <dgm:prSet/>
      <dgm:spPr/>
      <dgm:t>
        <a:bodyPr/>
        <a:lstStyle/>
        <a:p>
          <a:endParaRPr lang="en-US"/>
        </a:p>
      </dgm:t>
    </dgm:pt>
    <dgm:pt modelId="{11AE23ED-9C7C-47DC-93D4-64F7A0173192}" type="sibTrans" cxnId="{DCD5E1E4-ADD9-4721-9A95-7B425B5EA1B0}">
      <dgm:prSet/>
      <dgm:spPr/>
      <dgm:t>
        <a:bodyPr/>
        <a:lstStyle/>
        <a:p>
          <a:endParaRPr lang="en-US"/>
        </a:p>
      </dgm:t>
    </dgm:pt>
    <dgm:pt modelId="{CB8BC9B9-BF39-465F-B27E-F72294E5831D}">
      <dgm:prSet/>
      <dgm:spPr/>
      <dgm:t>
        <a:bodyPr/>
        <a:lstStyle/>
        <a:p>
          <a:pPr rtl="0"/>
          <a:endParaRPr lang="en-US" dirty="0"/>
        </a:p>
      </dgm:t>
    </dgm:pt>
    <dgm:pt modelId="{06F768FF-20EC-4730-8BFA-4A3A8D7033E8}" type="parTrans" cxnId="{EE6D3830-2EB9-4F7F-A390-1592B48DCC56}">
      <dgm:prSet/>
      <dgm:spPr/>
      <dgm:t>
        <a:bodyPr/>
        <a:lstStyle/>
        <a:p>
          <a:endParaRPr lang="en-US"/>
        </a:p>
      </dgm:t>
    </dgm:pt>
    <dgm:pt modelId="{65F68E40-B2DD-43F6-9BC1-692FD8489729}" type="sibTrans" cxnId="{EE6D3830-2EB9-4F7F-A390-1592B48DCC56}">
      <dgm:prSet/>
      <dgm:spPr/>
      <dgm:t>
        <a:bodyPr/>
        <a:lstStyle/>
        <a:p>
          <a:endParaRPr lang="en-US"/>
        </a:p>
      </dgm:t>
    </dgm:pt>
    <dgm:pt modelId="{FAC50942-7B1F-43D8-BA52-B594BD88A5EF}">
      <dgm:prSet/>
      <dgm:spPr/>
      <dgm:t>
        <a:bodyPr/>
        <a:lstStyle/>
        <a:p>
          <a:endParaRPr lang="en-US" dirty="0"/>
        </a:p>
      </dgm:t>
    </dgm:pt>
    <dgm:pt modelId="{CA9CB738-8AEE-4441-8004-A1253937704D}" type="parTrans" cxnId="{D68183F6-C7B6-4326-91F0-0728E25A57A3}">
      <dgm:prSet/>
      <dgm:spPr/>
      <dgm:t>
        <a:bodyPr/>
        <a:lstStyle/>
        <a:p>
          <a:endParaRPr lang="en-US"/>
        </a:p>
      </dgm:t>
    </dgm:pt>
    <dgm:pt modelId="{2D5DF9A9-D168-4CF9-9BAB-76805DB0126A}" type="sibTrans" cxnId="{D68183F6-C7B6-4326-91F0-0728E25A57A3}">
      <dgm:prSet/>
      <dgm:spPr/>
      <dgm:t>
        <a:bodyPr/>
        <a:lstStyle/>
        <a:p>
          <a:endParaRPr lang="en-US"/>
        </a:p>
      </dgm:t>
    </dgm:pt>
    <dgm:pt modelId="{5DE95884-B236-44F2-B008-27F00A0CDBF2}">
      <dgm:prSet/>
      <dgm:spPr/>
      <dgm:t>
        <a:bodyPr/>
        <a:lstStyle/>
        <a:p>
          <a:endParaRPr lang="en-US" dirty="0"/>
        </a:p>
      </dgm:t>
    </dgm:pt>
    <dgm:pt modelId="{89A13504-EAD6-41FD-845A-9175853AC3CC}" type="parTrans" cxnId="{AB4B1BE9-B372-4204-B7FC-49301B5A8F5D}">
      <dgm:prSet/>
      <dgm:spPr/>
      <dgm:t>
        <a:bodyPr/>
        <a:lstStyle/>
        <a:p>
          <a:endParaRPr lang="en-US"/>
        </a:p>
      </dgm:t>
    </dgm:pt>
    <dgm:pt modelId="{A77BDC1F-D1AE-4803-8D95-840704AD71A4}" type="sibTrans" cxnId="{AB4B1BE9-B372-4204-B7FC-49301B5A8F5D}">
      <dgm:prSet/>
      <dgm:spPr/>
      <dgm:t>
        <a:bodyPr/>
        <a:lstStyle/>
        <a:p>
          <a:endParaRPr lang="en-US"/>
        </a:p>
      </dgm:t>
    </dgm:pt>
    <dgm:pt modelId="{F3773DC2-54BE-41F6-8A9C-D30071E633D9}">
      <dgm:prSet/>
      <dgm:spPr/>
      <dgm:t>
        <a:bodyPr/>
        <a:lstStyle/>
        <a:p>
          <a:endParaRPr lang="en-US" dirty="0"/>
        </a:p>
      </dgm:t>
    </dgm:pt>
    <dgm:pt modelId="{FFCA5B4E-DD06-4D62-8929-C63D9C1409D7}" type="parTrans" cxnId="{00A65C1B-4E15-4F88-B021-A4EF3A5659E3}">
      <dgm:prSet/>
      <dgm:spPr/>
      <dgm:t>
        <a:bodyPr/>
        <a:lstStyle/>
        <a:p>
          <a:endParaRPr lang="en-US"/>
        </a:p>
      </dgm:t>
    </dgm:pt>
    <dgm:pt modelId="{45143CCF-5549-4553-BC76-E8A7D90BEBA5}" type="sibTrans" cxnId="{00A65C1B-4E15-4F88-B021-A4EF3A5659E3}">
      <dgm:prSet/>
      <dgm:spPr/>
      <dgm:t>
        <a:bodyPr/>
        <a:lstStyle/>
        <a:p>
          <a:endParaRPr lang="en-US"/>
        </a:p>
      </dgm:t>
    </dgm:pt>
    <dgm:pt modelId="{F5B3F8D4-998A-40A7-AAD6-A26B86CF0F45}">
      <dgm:prSet/>
      <dgm:spPr/>
      <dgm:t>
        <a:bodyPr/>
        <a:lstStyle/>
        <a:p>
          <a:endParaRPr lang="en-US" dirty="0"/>
        </a:p>
      </dgm:t>
    </dgm:pt>
    <dgm:pt modelId="{3A01DBC3-CE44-4834-ABEF-06E44CB711FF}" type="parTrans" cxnId="{1F9F5612-4EF5-4B43-9E29-C232928D6AED}">
      <dgm:prSet/>
      <dgm:spPr/>
      <dgm:t>
        <a:bodyPr/>
        <a:lstStyle/>
        <a:p>
          <a:endParaRPr lang="en-US"/>
        </a:p>
      </dgm:t>
    </dgm:pt>
    <dgm:pt modelId="{6F54D280-2556-4210-AC8F-0DAD1210E565}" type="sibTrans" cxnId="{1F9F5612-4EF5-4B43-9E29-C232928D6AED}">
      <dgm:prSet/>
      <dgm:spPr/>
      <dgm:t>
        <a:bodyPr/>
        <a:lstStyle/>
        <a:p>
          <a:endParaRPr lang="en-US"/>
        </a:p>
      </dgm:t>
    </dgm:pt>
    <dgm:pt modelId="{E523E0FA-A935-451D-9C4B-3ED9EF7D9F43}">
      <dgm:prSet/>
      <dgm:spPr/>
      <dgm:t>
        <a:bodyPr/>
        <a:lstStyle/>
        <a:p>
          <a:pPr rtl="0"/>
          <a:endParaRPr lang="en-US" dirty="0"/>
        </a:p>
      </dgm:t>
    </dgm:pt>
    <dgm:pt modelId="{4F26441F-37C3-49D1-A60E-EDB398ED15AC}" type="parTrans" cxnId="{4011491C-EF86-4C4D-900F-19D5307A1D29}">
      <dgm:prSet/>
      <dgm:spPr/>
      <dgm:t>
        <a:bodyPr/>
        <a:lstStyle/>
        <a:p>
          <a:endParaRPr lang="en-US"/>
        </a:p>
      </dgm:t>
    </dgm:pt>
    <dgm:pt modelId="{5B169BD3-ACD9-4F30-967D-2EF0D8BB51D5}" type="sibTrans" cxnId="{4011491C-EF86-4C4D-900F-19D5307A1D29}">
      <dgm:prSet/>
      <dgm:spPr/>
      <dgm:t>
        <a:bodyPr/>
        <a:lstStyle/>
        <a:p>
          <a:endParaRPr lang="en-US"/>
        </a:p>
      </dgm:t>
    </dgm:pt>
    <dgm:pt modelId="{FD69946F-0AC0-4FEC-A044-122B246CF83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C00000"/>
              </a:solidFill>
            </a:rPr>
            <a:t>Personal data</a:t>
          </a:r>
          <a:endParaRPr lang="en-US" sz="2400" dirty="0">
            <a:solidFill>
              <a:srgbClr val="C00000"/>
            </a:solidFill>
          </a:endParaRPr>
        </a:p>
      </dgm:t>
    </dgm:pt>
    <dgm:pt modelId="{093B4F5A-FA97-4DCC-9413-43258ED1CFF1}" type="parTrans" cxnId="{37C86E42-0DEF-49BA-A1D5-93EE4D5051EC}">
      <dgm:prSet/>
      <dgm:spPr/>
      <dgm:t>
        <a:bodyPr/>
        <a:lstStyle/>
        <a:p>
          <a:endParaRPr lang="en-US"/>
        </a:p>
      </dgm:t>
    </dgm:pt>
    <dgm:pt modelId="{7CF1B890-36D1-4576-BBA6-E0B4AF494621}" type="sibTrans" cxnId="{37C86E42-0DEF-49BA-A1D5-93EE4D5051EC}">
      <dgm:prSet/>
      <dgm:spPr/>
      <dgm:t>
        <a:bodyPr/>
        <a:lstStyle/>
        <a:p>
          <a:endParaRPr lang="en-US"/>
        </a:p>
      </dgm:t>
    </dgm:pt>
    <dgm:pt modelId="{810DFE17-DB06-4FEE-BC4D-EAFDAE2E843B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C00000"/>
              </a:solidFill>
            </a:rPr>
            <a:t>Likes and dislikes</a:t>
          </a:r>
        </a:p>
      </dgm:t>
    </dgm:pt>
    <dgm:pt modelId="{49F20841-DFA4-4807-92EF-474ED39232AB}" type="parTrans" cxnId="{13BB73D3-E841-4E7A-A4C5-8FB309149566}">
      <dgm:prSet/>
      <dgm:spPr/>
      <dgm:t>
        <a:bodyPr/>
        <a:lstStyle/>
        <a:p>
          <a:endParaRPr lang="en-US"/>
        </a:p>
      </dgm:t>
    </dgm:pt>
    <dgm:pt modelId="{366D3607-2AF5-40B0-B9EA-0788F4D594B3}" type="sibTrans" cxnId="{13BB73D3-E841-4E7A-A4C5-8FB309149566}">
      <dgm:prSet/>
      <dgm:spPr/>
      <dgm:t>
        <a:bodyPr/>
        <a:lstStyle/>
        <a:p>
          <a:endParaRPr lang="en-US"/>
        </a:p>
      </dgm:t>
    </dgm:pt>
    <dgm:pt modelId="{30DE4F2B-8F0B-402A-B78A-9C2E3A00F3F5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C00000"/>
              </a:solidFill>
            </a:rPr>
            <a:t>Cause of problem</a:t>
          </a:r>
        </a:p>
      </dgm:t>
    </dgm:pt>
    <dgm:pt modelId="{BF9467D9-CF54-4967-92A7-AB93DBEDE6E8}" type="parTrans" cxnId="{41ED26D2-6269-4D76-BD4C-4A3F2F440028}">
      <dgm:prSet/>
      <dgm:spPr/>
      <dgm:t>
        <a:bodyPr/>
        <a:lstStyle/>
        <a:p>
          <a:endParaRPr lang="en-US"/>
        </a:p>
      </dgm:t>
    </dgm:pt>
    <dgm:pt modelId="{1B43C930-6100-446E-A814-C14002FC71E6}" type="sibTrans" cxnId="{41ED26D2-6269-4D76-BD4C-4A3F2F440028}">
      <dgm:prSet/>
      <dgm:spPr/>
      <dgm:t>
        <a:bodyPr/>
        <a:lstStyle/>
        <a:p>
          <a:endParaRPr lang="en-US"/>
        </a:p>
      </dgm:t>
    </dgm:pt>
    <dgm:pt modelId="{A062CE63-7B7E-4AE1-BD49-BD66533B6B0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C00000"/>
              </a:solidFill>
            </a:rPr>
            <a:t>Suggest diet diary</a:t>
          </a:r>
        </a:p>
      </dgm:t>
    </dgm:pt>
    <dgm:pt modelId="{77AB67A4-D609-4721-917C-DD3040DAE5B8}" type="parTrans" cxnId="{D334E7AC-178E-441A-BE11-3B0F7ABE4DF9}">
      <dgm:prSet/>
      <dgm:spPr/>
      <dgm:t>
        <a:bodyPr/>
        <a:lstStyle/>
        <a:p>
          <a:endParaRPr lang="en-US"/>
        </a:p>
      </dgm:t>
    </dgm:pt>
    <dgm:pt modelId="{9C8AD38C-734D-4D62-A443-C814B201854A}" type="sibTrans" cxnId="{D334E7AC-178E-441A-BE11-3B0F7ABE4DF9}">
      <dgm:prSet/>
      <dgm:spPr/>
      <dgm:t>
        <a:bodyPr/>
        <a:lstStyle/>
        <a:p>
          <a:endParaRPr lang="en-US"/>
        </a:p>
      </dgm:t>
    </dgm:pt>
    <dgm:pt modelId="{10C6A04D-CB4F-411F-B8CC-76A04FBB0015}" type="pres">
      <dgm:prSet presAssocID="{87E8F2AC-2C31-4B8A-A739-CA1B44DE3A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59619-FFB2-49E9-944F-C3AB17C539C0}" type="pres">
      <dgm:prSet presAssocID="{87E8F2AC-2C31-4B8A-A739-CA1B44DE3AF6}" presName="matrix" presStyleCnt="0"/>
      <dgm:spPr/>
    </dgm:pt>
    <dgm:pt modelId="{E6D18753-7D84-40E7-ACB2-DEEC5C084D4A}" type="pres">
      <dgm:prSet presAssocID="{87E8F2AC-2C31-4B8A-A739-CA1B44DE3AF6}" presName="tile1" presStyleLbl="node1" presStyleIdx="0" presStyleCnt="4"/>
      <dgm:spPr/>
      <dgm:t>
        <a:bodyPr/>
        <a:lstStyle/>
        <a:p>
          <a:endParaRPr lang="en-US"/>
        </a:p>
      </dgm:t>
    </dgm:pt>
    <dgm:pt modelId="{89A6221D-286E-4CD9-BC30-EE5958837A5C}" type="pres">
      <dgm:prSet presAssocID="{87E8F2AC-2C31-4B8A-A739-CA1B44DE3A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35D8-7CC7-43B6-BA6F-CA2D9444AB43}" type="pres">
      <dgm:prSet presAssocID="{87E8F2AC-2C31-4B8A-A739-CA1B44DE3AF6}" presName="tile2" presStyleLbl="node1" presStyleIdx="1" presStyleCnt="4" custLinFactNeighborX="2439" custLinFactNeighborY="0"/>
      <dgm:spPr/>
      <dgm:t>
        <a:bodyPr/>
        <a:lstStyle/>
        <a:p>
          <a:endParaRPr lang="en-US"/>
        </a:p>
      </dgm:t>
    </dgm:pt>
    <dgm:pt modelId="{4747E155-A1AB-4DC7-A8DF-5936E134BC5A}" type="pres">
      <dgm:prSet presAssocID="{87E8F2AC-2C31-4B8A-A739-CA1B44DE3A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3BDC-B78F-4424-91CA-3490ADDB81B4}" type="pres">
      <dgm:prSet presAssocID="{87E8F2AC-2C31-4B8A-A739-CA1B44DE3AF6}" presName="tile3" presStyleLbl="node1" presStyleIdx="2" presStyleCnt="4"/>
      <dgm:spPr/>
      <dgm:t>
        <a:bodyPr/>
        <a:lstStyle/>
        <a:p>
          <a:endParaRPr lang="en-US"/>
        </a:p>
      </dgm:t>
    </dgm:pt>
    <dgm:pt modelId="{18D9B0B1-7B85-4E12-A946-EBDB5B01D644}" type="pres">
      <dgm:prSet presAssocID="{87E8F2AC-2C31-4B8A-A739-CA1B44DE3A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BBA81-271B-40F1-B8B7-7F034543FD2C}" type="pres">
      <dgm:prSet presAssocID="{87E8F2AC-2C31-4B8A-A739-CA1B44DE3AF6}" presName="tile4" presStyleLbl="node1" presStyleIdx="3" presStyleCnt="4"/>
      <dgm:spPr/>
      <dgm:t>
        <a:bodyPr/>
        <a:lstStyle/>
        <a:p>
          <a:endParaRPr lang="en-US"/>
        </a:p>
      </dgm:t>
    </dgm:pt>
    <dgm:pt modelId="{4398EB2A-80A8-40F7-BC8B-29F69A9CA67D}" type="pres">
      <dgm:prSet presAssocID="{87E8F2AC-2C31-4B8A-A739-CA1B44DE3A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6916-201B-48D0-8D58-DA05FEB4D9F4}" type="pres">
      <dgm:prSet presAssocID="{87E8F2AC-2C31-4B8A-A739-CA1B44DE3AF6}" presName="centerTile" presStyleLbl="fgShp" presStyleIdx="0" presStyleCnt="1" custScaleX="154471" custScaleY="1850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183F6-C7B6-4326-91F0-0728E25A57A3}" srcId="{87E8F2AC-2C31-4B8A-A739-CA1B44DE3AF6}" destId="{FAC50942-7B1F-43D8-BA52-B594BD88A5EF}" srcOrd="2" destOrd="0" parTransId="{CA9CB738-8AEE-4441-8004-A1253937704D}" sibTransId="{2D5DF9A9-D168-4CF9-9BAB-76805DB0126A}"/>
    <dgm:cxn modelId="{62AFE601-B9AC-4A3C-8AED-A880AD9FD4AA}" type="presOf" srcId="{26DC13A9-AA60-4548-B26F-3CA5628C4F95}" destId="{82446916-201B-48D0-8D58-DA05FEB4D9F4}" srcOrd="0" destOrd="0" presId="urn:microsoft.com/office/officeart/2005/8/layout/matrix1"/>
    <dgm:cxn modelId="{D9418E8A-3339-4358-AE11-34338A802918}" type="presOf" srcId="{FD69946F-0AC0-4FEC-A044-122B246CF836}" destId="{E6D18753-7D84-40E7-ACB2-DEEC5C084D4A}" srcOrd="0" destOrd="0" presId="urn:microsoft.com/office/officeart/2005/8/layout/matrix1"/>
    <dgm:cxn modelId="{1F9F5612-4EF5-4B43-9E29-C232928D6AED}" srcId="{87E8F2AC-2C31-4B8A-A739-CA1B44DE3AF6}" destId="{F5B3F8D4-998A-40A7-AAD6-A26B86CF0F45}" srcOrd="5" destOrd="0" parTransId="{3A01DBC3-CE44-4834-ABEF-06E44CB711FF}" sibTransId="{6F54D280-2556-4210-AC8F-0DAD1210E565}"/>
    <dgm:cxn modelId="{B15A9118-1FB8-48F0-B2EC-F3029EDB4426}" type="presOf" srcId="{A062CE63-7B7E-4AE1-BD49-BD66533B6B06}" destId="{53CBBA81-271B-40F1-B8B7-7F034543FD2C}" srcOrd="0" destOrd="0" presId="urn:microsoft.com/office/officeart/2005/8/layout/matrix1"/>
    <dgm:cxn modelId="{EE6D3830-2EB9-4F7F-A390-1592B48DCC56}" srcId="{87E8F2AC-2C31-4B8A-A739-CA1B44DE3AF6}" destId="{CB8BC9B9-BF39-465F-B27E-F72294E5831D}" srcOrd="1" destOrd="0" parTransId="{06F768FF-20EC-4730-8BFA-4A3A8D7033E8}" sibTransId="{65F68E40-B2DD-43F6-9BC1-692FD8489729}"/>
    <dgm:cxn modelId="{21E944C8-33F7-432F-ACD4-107B0A757EFE}" type="presOf" srcId="{FD69946F-0AC0-4FEC-A044-122B246CF836}" destId="{89A6221D-286E-4CD9-BC30-EE5958837A5C}" srcOrd="1" destOrd="0" presId="urn:microsoft.com/office/officeart/2005/8/layout/matrix1"/>
    <dgm:cxn modelId="{8AF2FF0E-C2B4-46B1-A592-44F35E16BF22}" type="presOf" srcId="{30DE4F2B-8F0B-402A-B78A-9C2E3A00F3F5}" destId="{4DB13BDC-B78F-4424-91CA-3490ADDB81B4}" srcOrd="0" destOrd="0" presId="urn:microsoft.com/office/officeart/2005/8/layout/matrix1"/>
    <dgm:cxn modelId="{37C86E42-0DEF-49BA-A1D5-93EE4D5051EC}" srcId="{26DC13A9-AA60-4548-B26F-3CA5628C4F95}" destId="{FD69946F-0AC0-4FEC-A044-122B246CF836}" srcOrd="0" destOrd="0" parTransId="{093B4F5A-FA97-4DCC-9413-43258ED1CFF1}" sibTransId="{7CF1B890-36D1-4576-BBA6-E0B4AF494621}"/>
    <dgm:cxn modelId="{13BB73D3-E841-4E7A-A4C5-8FB309149566}" srcId="{26DC13A9-AA60-4548-B26F-3CA5628C4F95}" destId="{810DFE17-DB06-4FEE-BC4D-EAFDAE2E843B}" srcOrd="1" destOrd="0" parTransId="{49F20841-DFA4-4807-92EF-474ED39232AB}" sibTransId="{366D3607-2AF5-40B0-B9EA-0788F4D594B3}"/>
    <dgm:cxn modelId="{D334E7AC-178E-441A-BE11-3B0F7ABE4DF9}" srcId="{26DC13A9-AA60-4548-B26F-3CA5628C4F95}" destId="{A062CE63-7B7E-4AE1-BD49-BD66533B6B06}" srcOrd="3" destOrd="0" parTransId="{77AB67A4-D609-4721-917C-DD3040DAE5B8}" sibTransId="{9C8AD38C-734D-4D62-A443-C814B201854A}"/>
    <dgm:cxn modelId="{977D0264-D9B1-4EE5-9B67-CAE2469FEC4F}" type="presOf" srcId="{810DFE17-DB06-4FEE-BC4D-EAFDAE2E843B}" destId="{4747E155-A1AB-4DC7-A8DF-5936E134BC5A}" srcOrd="1" destOrd="0" presId="urn:microsoft.com/office/officeart/2005/8/layout/matrix1"/>
    <dgm:cxn modelId="{41F24A03-8E72-4BD4-8DF0-E1D47C4B5150}" type="presOf" srcId="{30DE4F2B-8F0B-402A-B78A-9C2E3A00F3F5}" destId="{18D9B0B1-7B85-4E12-A946-EBDB5B01D644}" srcOrd="1" destOrd="0" presId="urn:microsoft.com/office/officeart/2005/8/layout/matrix1"/>
    <dgm:cxn modelId="{41ED26D2-6269-4D76-BD4C-4A3F2F440028}" srcId="{26DC13A9-AA60-4548-B26F-3CA5628C4F95}" destId="{30DE4F2B-8F0B-402A-B78A-9C2E3A00F3F5}" srcOrd="2" destOrd="0" parTransId="{BF9467D9-CF54-4967-92A7-AB93DBEDE6E8}" sibTransId="{1B43C930-6100-446E-A814-C14002FC71E6}"/>
    <dgm:cxn modelId="{DCD5E1E4-ADD9-4721-9A95-7B425B5EA1B0}" srcId="{87E8F2AC-2C31-4B8A-A739-CA1B44DE3AF6}" destId="{26DC13A9-AA60-4548-B26F-3CA5628C4F95}" srcOrd="0" destOrd="0" parTransId="{FBFE734F-D0F0-4726-80DC-4A95558CD168}" sibTransId="{11AE23ED-9C7C-47DC-93D4-64F7A0173192}"/>
    <dgm:cxn modelId="{F0109219-8AB6-464F-B680-08429CBA6CA8}" type="presOf" srcId="{87E8F2AC-2C31-4B8A-A739-CA1B44DE3AF6}" destId="{10C6A04D-CB4F-411F-B8CC-76A04FBB0015}" srcOrd="0" destOrd="0" presId="urn:microsoft.com/office/officeart/2005/8/layout/matrix1"/>
    <dgm:cxn modelId="{87D3C992-E36D-4541-A18A-C9D29F39E896}" type="presOf" srcId="{810DFE17-DB06-4FEE-BC4D-EAFDAE2E843B}" destId="{83C935D8-7CC7-43B6-BA6F-CA2D9444AB43}" srcOrd="0" destOrd="0" presId="urn:microsoft.com/office/officeart/2005/8/layout/matrix1"/>
    <dgm:cxn modelId="{4011491C-EF86-4C4D-900F-19D5307A1D29}" srcId="{87E8F2AC-2C31-4B8A-A739-CA1B44DE3AF6}" destId="{E523E0FA-A935-451D-9C4B-3ED9EF7D9F43}" srcOrd="6" destOrd="0" parTransId="{4F26441F-37C3-49D1-A60E-EDB398ED15AC}" sibTransId="{5B169BD3-ACD9-4F30-967D-2EF0D8BB51D5}"/>
    <dgm:cxn modelId="{AB4B1BE9-B372-4204-B7FC-49301B5A8F5D}" srcId="{87E8F2AC-2C31-4B8A-A739-CA1B44DE3AF6}" destId="{5DE95884-B236-44F2-B008-27F00A0CDBF2}" srcOrd="3" destOrd="0" parTransId="{89A13504-EAD6-41FD-845A-9175853AC3CC}" sibTransId="{A77BDC1F-D1AE-4803-8D95-840704AD71A4}"/>
    <dgm:cxn modelId="{EC0DC3E5-C9B6-48A2-98B3-4E4CE8DF5A72}" type="presOf" srcId="{A062CE63-7B7E-4AE1-BD49-BD66533B6B06}" destId="{4398EB2A-80A8-40F7-BC8B-29F69A9CA67D}" srcOrd="1" destOrd="0" presId="urn:microsoft.com/office/officeart/2005/8/layout/matrix1"/>
    <dgm:cxn modelId="{00A65C1B-4E15-4F88-B021-A4EF3A5659E3}" srcId="{87E8F2AC-2C31-4B8A-A739-CA1B44DE3AF6}" destId="{F3773DC2-54BE-41F6-8A9C-D30071E633D9}" srcOrd="4" destOrd="0" parTransId="{FFCA5B4E-DD06-4D62-8929-C63D9C1409D7}" sibTransId="{45143CCF-5549-4553-BC76-E8A7D90BEBA5}"/>
    <dgm:cxn modelId="{938B5A76-C927-445D-A196-9EFDA8DAFE10}" type="presParOf" srcId="{10C6A04D-CB4F-411F-B8CC-76A04FBB0015}" destId="{C8459619-FFB2-49E9-944F-C3AB17C539C0}" srcOrd="0" destOrd="0" presId="urn:microsoft.com/office/officeart/2005/8/layout/matrix1"/>
    <dgm:cxn modelId="{2447426F-49FB-4FC3-AA2D-79DF826CE9FF}" type="presParOf" srcId="{C8459619-FFB2-49E9-944F-C3AB17C539C0}" destId="{E6D18753-7D84-40E7-ACB2-DEEC5C084D4A}" srcOrd="0" destOrd="0" presId="urn:microsoft.com/office/officeart/2005/8/layout/matrix1"/>
    <dgm:cxn modelId="{A974842B-6A93-4CE5-8D81-4B64E9CB6F91}" type="presParOf" srcId="{C8459619-FFB2-49E9-944F-C3AB17C539C0}" destId="{89A6221D-286E-4CD9-BC30-EE5958837A5C}" srcOrd="1" destOrd="0" presId="urn:microsoft.com/office/officeart/2005/8/layout/matrix1"/>
    <dgm:cxn modelId="{4E0C0C7E-BECD-40C8-9568-4A9768179D95}" type="presParOf" srcId="{C8459619-FFB2-49E9-944F-C3AB17C539C0}" destId="{83C935D8-7CC7-43B6-BA6F-CA2D9444AB43}" srcOrd="2" destOrd="0" presId="urn:microsoft.com/office/officeart/2005/8/layout/matrix1"/>
    <dgm:cxn modelId="{9DD0FC5B-0953-49A0-AD51-4CCC30F9733F}" type="presParOf" srcId="{C8459619-FFB2-49E9-944F-C3AB17C539C0}" destId="{4747E155-A1AB-4DC7-A8DF-5936E134BC5A}" srcOrd="3" destOrd="0" presId="urn:microsoft.com/office/officeart/2005/8/layout/matrix1"/>
    <dgm:cxn modelId="{1C557F69-C8BA-4D63-8ECA-9395B4495345}" type="presParOf" srcId="{C8459619-FFB2-49E9-944F-C3AB17C539C0}" destId="{4DB13BDC-B78F-4424-91CA-3490ADDB81B4}" srcOrd="4" destOrd="0" presId="urn:microsoft.com/office/officeart/2005/8/layout/matrix1"/>
    <dgm:cxn modelId="{E1D2192A-E159-4D96-A7A2-53507891B76D}" type="presParOf" srcId="{C8459619-FFB2-49E9-944F-C3AB17C539C0}" destId="{18D9B0B1-7B85-4E12-A946-EBDB5B01D644}" srcOrd="5" destOrd="0" presId="urn:microsoft.com/office/officeart/2005/8/layout/matrix1"/>
    <dgm:cxn modelId="{3BEFFBD1-6886-4774-8DD3-60732A3D07E3}" type="presParOf" srcId="{C8459619-FFB2-49E9-944F-C3AB17C539C0}" destId="{53CBBA81-271B-40F1-B8B7-7F034543FD2C}" srcOrd="6" destOrd="0" presId="urn:microsoft.com/office/officeart/2005/8/layout/matrix1"/>
    <dgm:cxn modelId="{5BDF2A9B-0B1A-4C95-8927-C9E42CC63408}" type="presParOf" srcId="{C8459619-FFB2-49E9-944F-C3AB17C539C0}" destId="{4398EB2A-80A8-40F7-BC8B-29F69A9CA67D}" srcOrd="7" destOrd="0" presId="urn:microsoft.com/office/officeart/2005/8/layout/matrix1"/>
    <dgm:cxn modelId="{02C9D7A6-D74C-4DEF-B900-C1B8C22F6745}" type="presParOf" srcId="{10C6A04D-CB4F-411F-B8CC-76A04FBB0015}" destId="{82446916-201B-48D0-8D58-DA05FEB4D9F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29193E-86E1-463D-BD44-A71E7EB54D69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5A7F1E-A132-46E6-B710-5E6D9D20E48F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Nutritional adequacy of diet</a:t>
          </a:r>
          <a:endParaRPr lang="en-US" sz="2800" b="1" dirty="0">
            <a:solidFill>
              <a:schemeClr val="bg1"/>
            </a:solidFill>
          </a:endParaRPr>
        </a:p>
      </dgm:t>
    </dgm:pt>
    <dgm:pt modelId="{4859AEA9-C9D8-4D27-81B3-7F030F462803}" type="parTrans" cxnId="{536B381A-A133-4246-8481-8CE8C852AE47}">
      <dgm:prSet/>
      <dgm:spPr/>
      <dgm:t>
        <a:bodyPr/>
        <a:lstStyle/>
        <a:p>
          <a:endParaRPr lang="en-US"/>
        </a:p>
      </dgm:t>
    </dgm:pt>
    <dgm:pt modelId="{1D5D026B-A5B4-4826-82C1-AA61D78A553F}" type="sibTrans" cxnId="{536B381A-A133-4246-8481-8CE8C852AE47}">
      <dgm:prSet/>
      <dgm:spPr/>
      <dgm:t>
        <a:bodyPr/>
        <a:lstStyle/>
        <a:p>
          <a:endParaRPr lang="en-US"/>
        </a:p>
      </dgm:t>
    </dgm:pt>
    <dgm:pt modelId="{48DB2C3B-266D-43F3-8847-824235A5410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Amount of sugary foods</a:t>
          </a:r>
        </a:p>
      </dgm:t>
    </dgm:pt>
    <dgm:pt modelId="{ED3545CD-8332-405A-8A7C-A46A71A3A0F9}" type="parTrans" cxnId="{92A69F40-0D6A-4A58-B827-6E3DCCAC5AC3}">
      <dgm:prSet/>
      <dgm:spPr/>
      <dgm:t>
        <a:bodyPr/>
        <a:lstStyle/>
        <a:p>
          <a:endParaRPr lang="en-US"/>
        </a:p>
      </dgm:t>
    </dgm:pt>
    <dgm:pt modelId="{43932A82-D6A6-4B9A-8E59-B49A3934859F}" type="sibTrans" cxnId="{92A69F40-0D6A-4A58-B827-6E3DCCAC5AC3}">
      <dgm:prSet/>
      <dgm:spPr/>
      <dgm:t>
        <a:bodyPr/>
        <a:lstStyle/>
        <a:p>
          <a:endParaRPr lang="en-US"/>
        </a:p>
      </dgm:t>
    </dgm:pt>
    <dgm:pt modelId="{676205F6-211F-45CC-A22D-5D7B9492DA1B}">
      <dgm:prSet custT="1"/>
      <dgm:spPr/>
      <dgm:t>
        <a:bodyPr/>
        <a:lstStyle/>
        <a:p>
          <a:pPr rtl="0"/>
          <a:r>
            <a:rPr lang="en-US" sz="2300" dirty="0" smtClean="0"/>
            <a:t> </a:t>
          </a:r>
          <a:r>
            <a:rPr lang="en-US" sz="2800" b="1" dirty="0" smtClean="0">
              <a:solidFill>
                <a:schemeClr val="bg1"/>
              </a:solidFill>
            </a:rPr>
            <a:t>Frequency of sugary foods</a:t>
          </a:r>
        </a:p>
      </dgm:t>
    </dgm:pt>
    <dgm:pt modelId="{B3AABBA1-CF09-4DEC-A770-A13C89ABB9D4}" type="parTrans" cxnId="{770A5EAA-CE9D-47AA-BCC6-94F1413F4253}">
      <dgm:prSet/>
      <dgm:spPr/>
      <dgm:t>
        <a:bodyPr/>
        <a:lstStyle/>
        <a:p>
          <a:endParaRPr lang="en-US"/>
        </a:p>
      </dgm:t>
    </dgm:pt>
    <dgm:pt modelId="{5E1973ED-C009-47A7-8AF5-7CC40435C14C}" type="sibTrans" cxnId="{770A5EAA-CE9D-47AA-BCC6-94F1413F4253}">
      <dgm:prSet/>
      <dgm:spPr/>
      <dgm:t>
        <a:bodyPr/>
        <a:lstStyle/>
        <a:p>
          <a:endParaRPr lang="en-US"/>
        </a:p>
      </dgm:t>
    </dgm:pt>
    <dgm:pt modelId="{B62BA522-26BA-4789-B6C2-74C42DBCC5EB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Personal and social history</a:t>
          </a:r>
        </a:p>
      </dgm:t>
    </dgm:pt>
    <dgm:pt modelId="{05EE5715-B9A9-42DC-BF8F-1C19D643FC5D}" type="parTrans" cxnId="{8CB239C5-5080-4368-A858-548F514051A3}">
      <dgm:prSet/>
      <dgm:spPr/>
      <dgm:t>
        <a:bodyPr/>
        <a:lstStyle/>
        <a:p>
          <a:endParaRPr lang="en-US"/>
        </a:p>
      </dgm:t>
    </dgm:pt>
    <dgm:pt modelId="{D48169D1-E449-4066-90D1-487B184A2D0F}" type="sibTrans" cxnId="{8CB239C5-5080-4368-A858-548F514051A3}">
      <dgm:prSet/>
      <dgm:spPr/>
      <dgm:t>
        <a:bodyPr/>
        <a:lstStyle/>
        <a:p>
          <a:endParaRPr lang="en-US"/>
        </a:p>
      </dgm:t>
    </dgm:pt>
    <dgm:pt modelId="{957E7837-28AD-4ED0-87C0-F15F8780CA5F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Medical history</a:t>
          </a:r>
        </a:p>
      </dgm:t>
    </dgm:pt>
    <dgm:pt modelId="{D3279209-9A67-4BAF-909D-DDC1735BB829}" type="parTrans" cxnId="{E4F2217F-5292-4826-8158-7393834B6377}">
      <dgm:prSet/>
      <dgm:spPr/>
      <dgm:t>
        <a:bodyPr/>
        <a:lstStyle/>
        <a:p>
          <a:endParaRPr lang="en-US"/>
        </a:p>
      </dgm:t>
    </dgm:pt>
    <dgm:pt modelId="{E1AF0FB5-CFD5-4C35-A361-C894A565C4D0}" type="sibTrans" cxnId="{E4F2217F-5292-4826-8158-7393834B6377}">
      <dgm:prSet/>
      <dgm:spPr/>
      <dgm:t>
        <a:bodyPr/>
        <a:lstStyle/>
        <a:p>
          <a:endParaRPr lang="en-US"/>
        </a:p>
      </dgm:t>
    </dgm:pt>
    <dgm:pt modelId="{763976F4-9ED1-4045-98F3-7C6F1D8A398B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Systemic and environmental factors</a:t>
          </a:r>
        </a:p>
      </dgm:t>
    </dgm:pt>
    <dgm:pt modelId="{4087FBD5-7835-4966-A199-2C191FAE7829}" type="parTrans" cxnId="{4DADEC1A-916A-4D7C-BCE2-549BFDE4245A}">
      <dgm:prSet/>
      <dgm:spPr/>
      <dgm:t>
        <a:bodyPr/>
        <a:lstStyle/>
        <a:p>
          <a:endParaRPr lang="en-US"/>
        </a:p>
      </dgm:t>
    </dgm:pt>
    <dgm:pt modelId="{D6406716-B32B-436B-84D7-550B9BF4F266}" type="sibTrans" cxnId="{4DADEC1A-916A-4D7C-BCE2-549BFDE4245A}">
      <dgm:prSet/>
      <dgm:spPr/>
      <dgm:t>
        <a:bodyPr/>
        <a:lstStyle/>
        <a:p>
          <a:endParaRPr lang="en-US"/>
        </a:p>
      </dgm:t>
    </dgm:pt>
    <dgm:pt modelId="{7FB44CC7-8E0A-4076-8C9A-5E5D9FF5143D}" type="pres">
      <dgm:prSet presAssocID="{0429193E-86E1-463D-BD44-A71E7EB54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EE3EA-9CCA-4597-87BC-A11ADBDBD46C}" type="pres">
      <dgm:prSet presAssocID="{763976F4-9ED1-4045-98F3-7C6F1D8A398B}" presName="boxAndChildren" presStyleCnt="0"/>
      <dgm:spPr/>
    </dgm:pt>
    <dgm:pt modelId="{E59C2A72-E162-4363-8F39-01C72063C584}" type="pres">
      <dgm:prSet presAssocID="{763976F4-9ED1-4045-98F3-7C6F1D8A398B}" presName="parentTextBox" presStyleLbl="node1" presStyleIdx="0" presStyleCnt="6" custLinFactNeighborX="3738" custLinFactNeighborY="-3070"/>
      <dgm:spPr/>
      <dgm:t>
        <a:bodyPr/>
        <a:lstStyle/>
        <a:p>
          <a:endParaRPr lang="en-US"/>
        </a:p>
      </dgm:t>
    </dgm:pt>
    <dgm:pt modelId="{3B69DD50-2B22-4D89-A10C-0DCB1E072992}" type="pres">
      <dgm:prSet presAssocID="{E1AF0FB5-CFD5-4C35-A361-C894A565C4D0}" presName="sp" presStyleCnt="0"/>
      <dgm:spPr/>
    </dgm:pt>
    <dgm:pt modelId="{F86FABB6-106D-42E4-8A64-62C08C14D48E}" type="pres">
      <dgm:prSet presAssocID="{957E7837-28AD-4ED0-87C0-F15F8780CA5F}" presName="arrowAndChildren" presStyleCnt="0"/>
      <dgm:spPr/>
    </dgm:pt>
    <dgm:pt modelId="{450D52E7-DAF6-4B45-958C-5AB9126EA27C}" type="pres">
      <dgm:prSet presAssocID="{957E7837-28AD-4ED0-87C0-F15F8780CA5F}" presName="parentTextArrow" presStyleLbl="node1" presStyleIdx="1" presStyleCnt="6" custLinFactNeighborX="-935" custLinFactNeighborY="-155"/>
      <dgm:spPr/>
      <dgm:t>
        <a:bodyPr/>
        <a:lstStyle/>
        <a:p>
          <a:endParaRPr lang="en-US"/>
        </a:p>
      </dgm:t>
    </dgm:pt>
    <dgm:pt modelId="{0CD516B1-736E-42E8-B0C9-DEE3110357BC}" type="pres">
      <dgm:prSet presAssocID="{D48169D1-E449-4066-90D1-487B184A2D0F}" presName="sp" presStyleCnt="0"/>
      <dgm:spPr/>
    </dgm:pt>
    <dgm:pt modelId="{1EEA0028-440A-4D40-9276-A46EE9925804}" type="pres">
      <dgm:prSet presAssocID="{B62BA522-26BA-4789-B6C2-74C42DBCC5EB}" presName="arrowAndChildren" presStyleCnt="0"/>
      <dgm:spPr/>
    </dgm:pt>
    <dgm:pt modelId="{EFB13246-F38B-4275-93D2-DB6938A18DC7}" type="pres">
      <dgm:prSet presAssocID="{B62BA522-26BA-4789-B6C2-74C42DBCC5EB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5CB90C61-B1FE-463F-B763-8E1D64DA6485}" type="pres">
      <dgm:prSet presAssocID="{5E1973ED-C009-47A7-8AF5-7CC40435C14C}" presName="sp" presStyleCnt="0"/>
      <dgm:spPr/>
    </dgm:pt>
    <dgm:pt modelId="{E497CBB6-E8E6-48CA-9BE2-5DD6EF75AE9F}" type="pres">
      <dgm:prSet presAssocID="{676205F6-211F-45CC-A22D-5D7B9492DA1B}" presName="arrowAndChildren" presStyleCnt="0"/>
      <dgm:spPr/>
    </dgm:pt>
    <dgm:pt modelId="{E7013BDC-5697-4AE5-8DB6-16AE842FCD99}" type="pres">
      <dgm:prSet presAssocID="{676205F6-211F-45CC-A22D-5D7B9492DA1B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795CC450-AA35-4483-B374-2C2A2CB9BB7C}" type="pres">
      <dgm:prSet presAssocID="{43932A82-D6A6-4B9A-8E59-B49A3934859F}" presName="sp" presStyleCnt="0"/>
      <dgm:spPr/>
    </dgm:pt>
    <dgm:pt modelId="{F03B884C-D8E4-4D05-84DA-FD437EA6CEAD}" type="pres">
      <dgm:prSet presAssocID="{48DB2C3B-266D-43F3-8847-824235A54103}" presName="arrowAndChildren" presStyleCnt="0"/>
      <dgm:spPr/>
    </dgm:pt>
    <dgm:pt modelId="{8F3232A0-EB22-4164-BEA1-56F7DE5AA200}" type="pres">
      <dgm:prSet presAssocID="{48DB2C3B-266D-43F3-8847-824235A54103}" presName="parentTextArrow" presStyleLbl="node1" presStyleIdx="4" presStyleCnt="6" custLinFactNeighborY="-9582"/>
      <dgm:spPr/>
      <dgm:t>
        <a:bodyPr/>
        <a:lstStyle/>
        <a:p>
          <a:endParaRPr lang="en-US"/>
        </a:p>
      </dgm:t>
    </dgm:pt>
    <dgm:pt modelId="{D479108D-137C-4133-802C-DD5DE221539C}" type="pres">
      <dgm:prSet presAssocID="{1D5D026B-A5B4-4826-82C1-AA61D78A553F}" presName="sp" presStyleCnt="0"/>
      <dgm:spPr/>
    </dgm:pt>
    <dgm:pt modelId="{81525F51-8BEC-4105-8B57-A1E9D409615F}" type="pres">
      <dgm:prSet presAssocID="{8F5A7F1E-A132-46E6-B710-5E6D9D20E48F}" presName="arrowAndChildren" presStyleCnt="0"/>
      <dgm:spPr/>
    </dgm:pt>
    <dgm:pt modelId="{5F236A4E-BD7D-493E-ABC5-02EEC2AAC10B}" type="pres">
      <dgm:prSet presAssocID="{8F5A7F1E-A132-46E6-B710-5E6D9D20E48F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FE3E4F3-6A98-417B-8E00-0FA0677D7BDF}" type="presOf" srcId="{48DB2C3B-266D-43F3-8847-824235A54103}" destId="{8F3232A0-EB22-4164-BEA1-56F7DE5AA200}" srcOrd="0" destOrd="0" presId="urn:microsoft.com/office/officeart/2005/8/layout/process4"/>
    <dgm:cxn modelId="{4DADEC1A-916A-4D7C-BCE2-549BFDE4245A}" srcId="{0429193E-86E1-463D-BD44-A71E7EB54D69}" destId="{763976F4-9ED1-4045-98F3-7C6F1D8A398B}" srcOrd="5" destOrd="0" parTransId="{4087FBD5-7835-4966-A199-2C191FAE7829}" sibTransId="{D6406716-B32B-436B-84D7-550B9BF4F266}"/>
    <dgm:cxn modelId="{92A69F40-0D6A-4A58-B827-6E3DCCAC5AC3}" srcId="{0429193E-86E1-463D-BD44-A71E7EB54D69}" destId="{48DB2C3B-266D-43F3-8847-824235A54103}" srcOrd="1" destOrd="0" parTransId="{ED3545CD-8332-405A-8A7C-A46A71A3A0F9}" sibTransId="{43932A82-D6A6-4B9A-8E59-B49A3934859F}"/>
    <dgm:cxn modelId="{ACA975DB-998C-4901-A5A7-91EB72BB02FC}" type="presOf" srcId="{676205F6-211F-45CC-A22D-5D7B9492DA1B}" destId="{E7013BDC-5697-4AE5-8DB6-16AE842FCD99}" srcOrd="0" destOrd="0" presId="urn:microsoft.com/office/officeart/2005/8/layout/process4"/>
    <dgm:cxn modelId="{7185DD77-9776-44A9-9396-C33D27695D90}" type="presOf" srcId="{0429193E-86E1-463D-BD44-A71E7EB54D69}" destId="{7FB44CC7-8E0A-4076-8C9A-5E5D9FF5143D}" srcOrd="0" destOrd="0" presId="urn:microsoft.com/office/officeart/2005/8/layout/process4"/>
    <dgm:cxn modelId="{E4F2217F-5292-4826-8158-7393834B6377}" srcId="{0429193E-86E1-463D-BD44-A71E7EB54D69}" destId="{957E7837-28AD-4ED0-87C0-F15F8780CA5F}" srcOrd="4" destOrd="0" parTransId="{D3279209-9A67-4BAF-909D-DDC1735BB829}" sibTransId="{E1AF0FB5-CFD5-4C35-A361-C894A565C4D0}"/>
    <dgm:cxn modelId="{8CB239C5-5080-4368-A858-548F514051A3}" srcId="{0429193E-86E1-463D-BD44-A71E7EB54D69}" destId="{B62BA522-26BA-4789-B6C2-74C42DBCC5EB}" srcOrd="3" destOrd="0" parTransId="{05EE5715-B9A9-42DC-BF8F-1C19D643FC5D}" sibTransId="{D48169D1-E449-4066-90D1-487B184A2D0F}"/>
    <dgm:cxn modelId="{9642F5DA-2E2D-481E-B299-2DC752B71A6C}" type="presOf" srcId="{B62BA522-26BA-4789-B6C2-74C42DBCC5EB}" destId="{EFB13246-F38B-4275-93D2-DB6938A18DC7}" srcOrd="0" destOrd="0" presId="urn:microsoft.com/office/officeart/2005/8/layout/process4"/>
    <dgm:cxn modelId="{536B381A-A133-4246-8481-8CE8C852AE47}" srcId="{0429193E-86E1-463D-BD44-A71E7EB54D69}" destId="{8F5A7F1E-A132-46E6-B710-5E6D9D20E48F}" srcOrd="0" destOrd="0" parTransId="{4859AEA9-C9D8-4D27-81B3-7F030F462803}" sibTransId="{1D5D026B-A5B4-4826-82C1-AA61D78A553F}"/>
    <dgm:cxn modelId="{05992569-665F-4569-88EF-1B8ECFE67AC9}" type="presOf" srcId="{957E7837-28AD-4ED0-87C0-F15F8780CA5F}" destId="{450D52E7-DAF6-4B45-958C-5AB9126EA27C}" srcOrd="0" destOrd="0" presId="urn:microsoft.com/office/officeart/2005/8/layout/process4"/>
    <dgm:cxn modelId="{66902E67-8489-4CEB-A144-8E721606A5FD}" type="presOf" srcId="{763976F4-9ED1-4045-98F3-7C6F1D8A398B}" destId="{E59C2A72-E162-4363-8F39-01C72063C584}" srcOrd="0" destOrd="0" presId="urn:microsoft.com/office/officeart/2005/8/layout/process4"/>
    <dgm:cxn modelId="{10F8EA43-0E67-47DA-BF8D-872203362300}" type="presOf" srcId="{8F5A7F1E-A132-46E6-B710-5E6D9D20E48F}" destId="{5F236A4E-BD7D-493E-ABC5-02EEC2AAC10B}" srcOrd="0" destOrd="0" presId="urn:microsoft.com/office/officeart/2005/8/layout/process4"/>
    <dgm:cxn modelId="{770A5EAA-CE9D-47AA-BCC6-94F1413F4253}" srcId="{0429193E-86E1-463D-BD44-A71E7EB54D69}" destId="{676205F6-211F-45CC-A22D-5D7B9492DA1B}" srcOrd="2" destOrd="0" parTransId="{B3AABBA1-CF09-4DEC-A770-A13C89ABB9D4}" sibTransId="{5E1973ED-C009-47A7-8AF5-7CC40435C14C}"/>
    <dgm:cxn modelId="{7659B527-FC84-4371-A550-14DB60DE907A}" type="presParOf" srcId="{7FB44CC7-8E0A-4076-8C9A-5E5D9FF5143D}" destId="{735EE3EA-9CCA-4597-87BC-A11ADBDBD46C}" srcOrd="0" destOrd="0" presId="urn:microsoft.com/office/officeart/2005/8/layout/process4"/>
    <dgm:cxn modelId="{7843FD3E-7E88-4FDF-8450-D3BF21B4E7CC}" type="presParOf" srcId="{735EE3EA-9CCA-4597-87BC-A11ADBDBD46C}" destId="{E59C2A72-E162-4363-8F39-01C72063C584}" srcOrd="0" destOrd="0" presId="urn:microsoft.com/office/officeart/2005/8/layout/process4"/>
    <dgm:cxn modelId="{6AA6179D-691D-4DDC-AAB4-E5B46C453E82}" type="presParOf" srcId="{7FB44CC7-8E0A-4076-8C9A-5E5D9FF5143D}" destId="{3B69DD50-2B22-4D89-A10C-0DCB1E072992}" srcOrd="1" destOrd="0" presId="urn:microsoft.com/office/officeart/2005/8/layout/process4"/>
    <dgm:cxn modelId="{00993CEF-AF1E-425C-AB3E-48563D99B05D}" type="presParOf" srcId="{7FB44CC7-8E0A-4076-8C9A-5E5D9FF5143D}" destId="{F86FABB6-106D-42E4-8A64-62C08C14D48E}" srcOrd="2" destOrd="0" presId="urn:microsoft.com/office/officeart/2005/8/layout/process4"/>
    <dgm:cxn modelId="{DD71ECA1-6267-4201-9963-1E804D592E36}" type="presParOf" srcId="{F86FABB6-106D-42E4-8A64-62C08C14D48E}" destId="{450D52E7-DAF6-4B45-958C-5AB9126EA27C}" srcOrd="0" destOrd="0" presId="urn:microsoft.com/office/officeart/2005/8/layout/process4"/>
    <dgm:cxn modelId="{D98DF371-A86E-4022-993C-B7144228DBF9}" type="presParOf" srcId="{7FB44CC7-8E0A-4076-8C9A-5E5D9FF5143D}" destId="{0CD516B1-736E-42E8-B0C9-DEE3110357BC}" srcOrd="3" destOrd="0" presId="urn:microsoft.com/office/officeart/2005/8/layout/process4"/>
    <dgm:cxn modelId="{EF55C4F0-2236-463C-9C09-F20399B90FB6}" type="presParOf" srcId="{7FB44CC7-8E0A-4076-8C9A-5E5D9FF5143D}" destId="{1EEA0028-440A-4D40-9276-A46EE9925804}" srcOrd="4" destOrd="0" presId="urn:microsoft.com/office/officeart/2005/8/layout/process4"/>
    <dgm:cxn modelId="{F1E5368F-CC75-4306-BA3A-984C904C425D}" type="presParOf" srcId="{1EEA0028-440A-4D40-9276-A46EE9925804}" destId="{EFB13246-F38B-4275-93D2-DB6938A18DC7}" srcOrd="0" destOrd="0" presId="urn:microsoft.com/office/officeart/2005/8/layout/process4"/>
    <dgm:cxn modelId="{6B85E75F-E76E-4588-8362-813E7966E8A9}" type="presParOf" srcId="{7FB44CC7-8E0A-4076-8C9A-5E5D9FF5143D}" destId="{5CB90C61-B1FE-463F-B763-8E1D64DA6485}" srcOrd="5" destOrd="0" presId="urn:microsoft.com/office/officeart/2005/8/layout/process4"/>
    <dgm:cxn modelId="{A3DC2BA5-8C27-4EF0-AE09-371E9C01C1CD}" type="presParOf" srcId="{7FB44CC7-8E0A-4076-8C9A-5E5D9FF5143D}" destId="{E497CBB6-E8E6-48CA-9BE2-5DD6EF75AE9F}" srcOrd="6" destOrd="0" presId="urn:microsoft.com/office/officeart/2005/8/layout/process4"/>
    <dgm:cxn modelId="{F7A09416-3ADD-4C56-B59B-2B35C0FA6CB9}" type="presParOf" srcId="{E497CBB6-E8E6-48CA-9BE2-5DD6EF75AE9F}" destId="{E7013BDC-5697-4AE5-8DB6-16AE842FCD99}" srcOrd="0" destOrd="0" presId="urn:microsoft.com/office/officeart/2005/8/layout/process4"/>
    <dgm:cxn modelId="{6B0052D2-FED1-4E16-9D8C-0255A39558A0}" type="presParOf" srcId="{7FB44CC7-8E0A-4076-8C9A-5E5D9FF5143D}" destId="{795CC450-AA35-4483-B374-2C2A2CB9BB7C}" srcOrd="7" destOrd="0" presId="urn:microsoft.com/office/officeart/2005/8/layout/process4"/>
    <dgm:cxn modelId="{81181540-F6C4-4633-8CB8-9772CBC69724}" type="presParOf" srcId="{7FB44CC7-8E0A-4076-8C9A-5E5D9FF5143D}" destId="{F03B884C-D8E4-4D05-84DA-FD437EA6CEAD}" srcOrd="8" destOrd="0" presId="urn:microsoft.com/office/officeart/2005/8/layout/process4"/>
    <dgm:cxn modelId="{029254E1-E03B-4848-B3EF-3B2C32B29413}" type="presParOf" srcId="{F03B884C-D8E4-4D05-84DA-FD437EA6CEAD}" destId="{8F3232A0-EB22-4164-BEA1-56F7DE5AA200}" srcOrd="0" destOrd="0" presId="urn:microsoft.com/office/officeart/2005/8/layout/process4"/>
    <dgm:cxn modelId="{DF65F9E5-C5C5-4D34-9FE1-2C720288E720}" type="presParOf" srcId="{7FB44CC7-8E0A-4076-8C9A-5E5D9FF5143D}" destId="{D479108D-137C-4133-802C-DD5DE221539C}" srcOrd="9" destOrd="0" presId="urn:microsoft.com/office/officeart/2005/8/layout/process4"/>
    <dgm:cxn modelId="{0E923D16-5ACD-4B4B-997C-06DD7C954D5A}" type="presParOf" srcId="{7FB44CC7-8E0A-4076-8C9A-5E5D9FF5143D}" destId="{81525F51-8BEC-4105-8B57-A1E9D409615F}" srcOrd="10" destOrd="0" presId="urn:microsoft.com/office/officeart/2005/8/layout/process4"/>
    <dgm:cxn modelId="{F5D0F318-647A-4BF8-8365-294628430C39}" type="presParOf" srcId="{81525F51-8BEC-4105-8B57-A1E9D409615F}" destId="{5F236A4E-BD7D-493E-ABC5-02EEC2AAC10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7A8EF2-39BA-4876-BF57-986871E2EF9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34DC04-C5CF-4F24-A03E-7AA3EB250EE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Gradual, qualitative changes in diet</a:t>
          </a:r>
          <a:endParaRPr lang="en-US" b="1" dirty="0">
            <a:solidFill>
              <a:schemeClr val="bg1"/>
            </a:solidFill>
          </a:endParaRPr>
        </a:p>
      </dgm:t>
    </dgm:pt>
    <dgm:pt modelId="{5FDC71F4-9109-4BC5-AB7C-D45CC3EC3067}" type="parTrans" cxnId="{F7CDD782-7149-4AD6-9155-4430981EB609}">
      <dgm:prSet/>
      <dgm:spPr/>
      <dgm:t>
        <a:bodyPr/>
        <a:lstStyle/>
        <a:p>
          <a:endParaRPr lang="en-US"/>
        </a:p>
      </dgm:t>
    </dgm:pt>
    <dgm:pt modelId="{84442F61-71E7-499B-880D-5F6E11F69A51}" type="sibTrans" cxnId="{F7CDD782-7149-4AD6-9155-4430981EB609}">
      <dgm:prSet/>
      <dgm:spPr/>
      <dgm:t>
        <a:bodyPr/>
        <a:lstStyle/>
        <a:p>
          <a:endParaRPr lang="en-US"/>
        </a:p>
      </dgm:t>
    </dgm:pt>
    <dgm:pt modelId="{8AA7985B-0D37-4076-8F24-DC80CF4BF12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Gradually eliminate sugary foods</a:t>
          </a:r>
        </a:p>
      </dgm:t>
    </dgm:pt>
    <dgm:pt modelId="{18C7499F-647F-4574-B2CC-4657474EACB4}" type="parTrans" cxnId="{858F853C-3E57-4B3F-96E5-EF2E7845215F}">
      <dgm:prSet/>
      <dgm:spPr/>
      <dgm:t>
        <a:bodyPr/>
        <a:lstStyle/>
        <a:p>
          <a:endParaRPr lang="en-US"/>
        </a:p>
      </dgm:t>
    </dgm:pt>
    <dgm:pt modelId="{07DBBB14-83A0-4475-8B5B-43434AC40A4E}" type="sibTrans" cxnId="{858F853C-3E57-4B3F-96E5-EF2E7845215F}">
      <dgm:prSet/>
      <dgm:spPr/>
      <dgm:t>
        <a:bodyPr/>
        <a:lstStyle/>
        <a:p>
          <a:endParaRPr lang="en-US"/>
        </a:p>
      </dgm:t>
    </dgm:pt>
    <dgm:pt modelId="{DC404A8D-3241-4CD3-8AA0-25E379432D5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Avoid patient dislikes</a:t>
          </a:r>
        </a:p>
      </dgm:t>
    </dgm:pt>
    <dgm:pt modelId="{C10E46C5-D123-4560-878C-DD1909459711}" type="parTrans" cxnId="{D56ADFEB-C97B-4931-B3BC-165305BD11C5}">
      <dgm:prSet/>
      <dgm:spPr/>
      <dgm:t>
        <a:bodyPr/>
        <a:lstStyle/>
        <a:p>
          <a:endParaRPr lang="en-US"/>
        </a:p>
      </dgm:t>
    </dgm:pt>
    <dgm:pt modelId="{3E959422-BEB7-4250-A884-8DF3AE9E8C70}" type="sibTrans" cxnId="{D56ADFEB-C97B-4931-B3BC-165305BD11C5}">
      <dgm:prSet/>
      <dgm:spPr/>
      <dgm:t>
        <a:bodyPr/>
        <a:lstStyle/>
        <a:p>
          <a:endParaRPr lang="en-US"/>
        </a:p>
      </dgm:t>
    </dgm:pt>
    <dgm:pt modelId="{D77E1D99-FB50-40E4-9EE8-770069B328A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Prescribed diet should vary from normal diet pattern as little as possible</a:t>
          </a:r>
        </a:p>
      </dgm:t>
    </dgm:pt>
    <dgm:pt modelId="{ED8F8E1C-D84A-4610-B217-D2A195ABEFB3}" type="parTrans" cxnId="{7416C06A-4CF7-4988-B86E-8FDF4C89DB65}">
      <dgm:prSet/>
      <dgm:spPr/>
      <dgm:t>
        <a:bodyPr/>
        <a:lstStyle/>
        <a:p>
          <a:endParaRPr lang="en-US"/>
        </a:p>
      </dgm:t>
    </dgm:pt>
    <dgm:pt modelId="{C05F9C04-D310-465C-A37B-BAF13A666285}" type="sibTrans" cxnId="{7416C06A-4CF7-4988-B86E-8FDF4C89DB65}">
      <dgm:prSet/>
      <dgm:spPr/>
      <dgm:t>
        <a:bodyPr/>
        <a:lstStyle/>
        <a:p>
          <a:endParaRPr lang="en-US"/>
        </a:p>
      </dgm:t>
    </dgm:pt>
    <dgm:pt modelId="{A3F00ACA-5268-4B95-AE7B-440229F2AC2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Nutritionally balanced diet</a:t>
          </a:r>
        </a:p>
      </dgm:t>
    </dgm:pt>
    <dgm:pt modelId="{FDD48CE3-6BD9-4ABA-A7F4-C1D23744B706}" type="parTrans" cxnId="{AD18D54D-802B-43CA-9753-BC1E6C3017AD}">
      <dgm:prSet/>
      <dgm:spPr/>
      <dgm:t>
        <a:bodyPr/>
        <a:lstStyle/>
        <a:p>
          <a:endParaRPr lang="en-US"/>
        </a:p>
      </dgm:t>
    </dgm:pt>
    <dgm:pt modelId="{C3D6F65C-0633-4FC8-A7D5-94CDB5AF1150}" type="sibTrans" cxnId="{AD18D54D-802B-43CA-9753-BC1E6C3017AD}">
      <dgm:prSet/>
      <dgm:spPr/>
      <dgm:t>
        <a:bodyPr/>
        <a:lstStyle/>
        <a:p>
          <a:endParaRPr lang="en-US"/>
        </a:p>
      </dgm:t>
    </dgm:pt>
    <dgm:pt modelId="{B21E0A39-A161-4E35-97A8-24DB32DC2B0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Increase intake of protective and detergent foods – fruits, vegetables, cheese, etc</a:t>
          </a:r>
        </a:p>
      </dgm:t>
    </dgm:pt>
    <dgm:pt modelId="{3B31105C-F6B6-4BF4-A098-97AD21109863}" type="parTrans" cxnId="{8457C04F-E300-4439-93C8-BC1E7F7F19B1}">
      <dgm:prSet/>
      <dgm:spPr/>
      <dgm:t>
        <a:bodyPr/>
        <a:lstStyle/>
        <a:p>
          <a:endParaRPr lang="en-US"/>
        </a:p>
      </dgm:t>
    </dgm:pt>
    <dgm:pt modelId="{25F5671D-6FF8-4E21-B940-DB5CCA55FE14}" type="sibTrans" cxnId="{8457C04F-E300-4439-93C8-BC1E7F7F19B1}">
      <dgm:prSet/>
      <dgm:spPr/>
      <dgm:t>
        <a:bodyPr/>
        <a:lstStyle/>
        <a:p>
          <a:endParaRPr lang="en-US"/>
        </a:p>
      </dgm:t>
    </dgm:pt>
    <dgm:pt modelId="{967A784D-AA1E-440A-BC40-13BE7BB72B41}" type="pres">
      <dgm:prSet presAssocID="{FB7A8EF2-39BA-4876-BF57-986871E2EF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E325F-164E-48DE-B9CD-99B6B10CB90F}" type="pres">
      <dgm:prSet presAssocID="{B21E0A39-A161-4E35-97A8-24DB32DC2B00}" presName="boxAndChildren" presStyleCnt="0"/>
      <dgm:spPr/>
    </dgm:pt>
    <dgm:pt modelId="{E7CF508F-C951-4EE1-A8BE-EAE4B005887E}" type="pres">
      <dgm:prSet presAssocID="{B21E0A39-A161-4E35-97A8-24DB32DC2B00}" presName="parentTextBox" presStyleLbl="node1" presStyleIdx="0" presStyleCnt="6"/>
      <dgm:spPr/>
      <dgm:t>
        <a:bodyPr/>
        <a:lstStyle/>
        <a:p>
          <a:endParaRPr lang="en-US"/>
        </a:p>
      </dgm:t>
    </dgm:pt>
    <dgm:pt modelId="{B4F50350-D39D-4C9C-89A1-46F6C45A38F7}" type="pres">
      <dgm:prSet presAssocID="{C3D6F65C-0633-4FC8-A7D5-94CDB5AF1150}" presName="sp" presStyleCnt="0"/>
      <dgm:spPr/>
    </dgm:pt>
    <dgm:pt modelId="{39018C52-8F19-4949-92B2-114380B1E656}" type="pres">
      <dgm:prSet presAssocID="{A3F00ACA-5268-4B95-AE7B-440229F2AC28}" presName="arrowAndChildren" presStyleCnt="0"/>
      <dgm:spPr/>
    </dgm:pt>
    <dgm:pt modelId="{02455C1F-F2EE-488A-ACCC-1CD7D02DAF6F}" type="pres">
      <dgm:prSet presAssocID="{A3F00ACA-5268-4B95-AE7B-440229F2AC28}" presName="parentTextArrow" presStyleLbl="node1" presStyleIdx="1" presStyleCnt="6" custLinFactNeighborX="-1724" custLinFactNeighborY="-2377"/>
      <dgm:spPr/>
      <dgm:t>
        <a:bodyPr/>
        <a:lstStyle/>
        <a:p>
          <a:endParaRPr lang="en-US"/>
        </a:p>
      </dgm:t>
    </dgm:pt>
    <dgm:pt modelId="{6A8A7E61-FADC-4B77-BDF2-39EAD3BF28A2}" type="pres">
      <dgm:prSet presAssocID="{C05F9C04-D310-465C-A37B-BAF13A666285}" presName="sp" presStyleCnt="0"/>
      <dgm:spPr/>
    </dgm:pt>
    <dgm:pt modelId="{BE7CC8F2-9592-4397-A491-AA3CB92B7825}" type="pres">
      <dgm:prSet presAssocID="{D77E1D99-FB50-40E4-9EE8-770069B328A0}" presName="arrowAndChildren" presStyleCnt="0"/>
      <dgm:spPr/>
    </dgm:pt>
    <dgm:pt modelId="{DF2F792E-A01A-4CDE-A165-ABAD68F4D836}" type="pres">
      <dgm:prSet presAssocID="{D77E1D99-FB50-40E4-9EE8-770069B328A0}" presName="parentTextArrow" presStyleLbl="node1" presStyleIdx="2" presStyleCnt="6" custLinFactNeighborX="13793" custLinFactNeighborY="5727"/>
      <dgm:spPr/>
      <dgm:t>
        <a:bodyPr/>
        <a:lstStyle/>
        <a:p>
          <a:endParaRPr lang="en-US"/>
        </a:p>
      </dgm:t>
    </dgm:pt>
    <dgm:pt modelId="{23665DBA-EE0E-4356-A9F8-0DAD7AC1C0E2}" type="pres">
      <dgm:prSet presAssocID="{3E959422-BEB7-4250-A884-8DF3AE9E8C70}" presName="sp" presStyleCnt="0"/>
      <dgm:spPr/>
    </dgm:pt>
    <dgm:pt modelId="{9B3DCA15-B979-4C79-8AA5-D956B0A84ED1}" type="pres">
      <dgm:prSet presAssocID="{DC404A8D-3241-4CD3-8AA0-25E379432D52}" presName="arrowAndChildren" presStyleCnt="0"/>
      <dgm:spPr/>
    </dgm:pt>
    <dgm:pt modelId="{192401EB-647D-46C1-8165-B0DC38CE96A6}" type="pres">
      <dgm:prSet presAssocID="{DC404A8D-3241-4CD3-8AA0-25E379432D52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7A19BED1-D552-460C-87AE-23B982A0FC9A}" type="pres">
      <dgm:prSet presAssocID="{07DBBB14-83A0-4475-8B5B-43434AC40A4E}" presName="sp" presStyleCnt="0"/>
      <dgm:spPr/>
    </dgm:pt>
    <dgm:pt modelId="{394D1E6A-B2C6-4FD5-8F25-CE7B8116DA36}" type="pres">
      <dgm:prSet presAssocID="{8AA7985B-0D37-4076-8F24-DC80CF4BF12A}" presName="arrowAndChildren" presStyleCnt="0"/>
      <dgm:spPr/>
    </dgm:pt>
    <dgm:pt modelId="{41C1C32F-83FD-4377-8AB7-B693F7402B0C}" type="pres">
      <dgm:prSet presAssocID="{8AA7985B-0D37-4076-8F24-DC80CF4BF12A}" presName="parentTextArrow" presStyleLbl="node1" presStyleIdx="4" presStyleCnt="6" custLinFactNeighborX="-1724" custLinFactNeighborY="-793"/>
      <dgm:spPr/>
      <dgm:t>
        <a:bodyPr/>
        <a:lstStyle/>
        <a:p>
          <a:endParaRPr lang="en-US"/>
        </a:p>
      </dgm:t>
    </dgm:pt>
    <dgm:pt modelId="{40C6F1EA-EDE8-42E5-8D47-C2EE93738D11}" type="pres">
      <dgm:prSet presAssocID="{84442F61-71E7-499B-880D-5F6E11F69A51}" presName="sp" presStyleCnt="0"/>
      <dgm:spPr/>
    </dgm:pt>
    <dgm:pt modelId="{E2936D16-5744-4D19-826E-279214DB3D1C}" type="pres">
      <dgm:prSet presAssocID="{0C34DC04-C5CF-4F24-A03E-7AA3EB250EE0}" presName="arrowAndChildren" presStyleCnt="0"/>
      <dgm:spPr/>
    </dgm:pt>
    <dgm:pt modelId="{B09ED2BD-919D-4369-91F0-DB4D5679844B}" type="pres">
      <dgm:prSet presAssocID="{0C34DC04-C5CF-4F24-A03E-7AA3EB250EE0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7CDD782-7149-4AD6-9155-4430981EB609}" srcId="{FB7A8EF2-39BA-4876-BF57-986871E2EF9E}" destId="{0C34DC04-C5CF-4F24-A03E-7AA3EB250EE0}" srcOrd="0" destOrd="0" parTransId="{5FDC71F4-9109-4BC5-AB7C-D45CC3EC3067}" sibTransId="{84442F61-71E7-499B-880D-5F6E11F69A51}"/>
    <dgm:cxn modelId="{E9C036E9-C668-4BDA-9DE6-4AF219CFCA39}" type="presOf" srcId="{D77E1D99-FB50-40E4-9EE8-770069B328A0}" destId="{DF2F792E-A01A-4CDE-A165-ABAD68F4D836}" srcOrd="0" destOrd="0" presId="urn:microsoft.com/office/officeart/2005/8/layout/process4"/>
    <dgm:cxn modelId="{4C6E93B0-A3EA-486D-BB29-D47706F48A36}" type="presOf" srcId="{0C34DC04-C5CF-4F24-A03E-7AA3EB250EE0}" destId="{B09ED2BD-919D-4369-91F0-DB4D5679844B}" srcOrd="0" destOrd="0" presId="urn:microsoft.com/office/officeart/2005/8/layout/process4"/>
    <dgm:cxn modelId="{25A9736D-F011-49E2-A981-E187AD1E2F05}" type="presOf" srcId="{8AA7985B-0D37-4076-8F24-DC80CF4BF12A}" destId="{41C1C32F-83FD-4377-8AB7-B693F7402B0C}" srcOrd="0" destOrd="0" presId="urn:microsoft.com/office/officeart/2005/8/layout/process4"/>
    <dgm:cxn modelId="{6FD6AC05-CF2C-4B14-819A-D3C3D2EE0EB3}" type="presOf" srcId="{FB7A8EF2-39BA-4876-BF57-986871E2EF9E}" destId="{967A784D-AA1E-440A-BC40-13BE7BB72B41}" srcOrd="0" destOrd="0" presId="urn:microsoft.com/office/officeart/2005/8/layout/process4"/>
    <dgm:cxn modelId="{7416C06A-4CF7-4988-B86E-8FDF4C89DB65}" srcId="{FB7A8EF2-39BA-4876-BF57-986871E2EF9E}" destId="{D77E1D99-FB50-40E4-9EE8-770069B328A0}" srcOrd="3" destOrd="0" parTransId="{ED8F8E1C-D84A-4610-B217-D2A195ABEFB3}" sibTransId="{C05F9C04-D310-465C-A37B-BAF13A666285}"/>
    <dgm:cxn modelId="{B41C5958-0FEC-4146-8109-FE989E27148E}" type="presOf" srcId="{DC404A8D-3241-4CD3-8AA0-25E379432D52}" destId="{192401EB-647D-46C1-8165-B0DC38CE96A6}" srcOrd="0" destOrd="0" presId="urn:microsoft.com/office/officeart/2005/8/layout/process4"/>
    <dgm:cxn modelId="{8457C04F-E300-4439-93C8-BC1E7F7F19B1}" srcId="{FB7A8EF2-39BA-4876-BF57-986871E2EF9E}" destId="{B21E0A39-A161-4E35-97A8-24DB32DC2B00}" srcOrd="5" destOrd="0" parTransId="{3B31105C-F6B6-4BF4-A098-97AD21109863}" sibTransId="{25F5671D-6FF8-4E21-B940-DB5CCA55FE14}"/>
    <dgm:cxn modelId="{858F853C-3E57-4B3F-96E5-EF2E7845215F}" srcId="{FB7A8EF2-39BA-4876-BF57-986871E2EF9E}" destId="{8AA7985B-0D37-4076-8F24-DC80CF4BF12A}" srcOrd="1" destOrd="0" parTransId="{18C7499F-647F-4574-B2CC-4657474EACB4}" sibTransId="{07DBBB14-83A0-4475-8B5B-43434AC40A4E}"/>
    <dgm:cxn modelId="{D56ADFEB-C97B-4931-B3BC-165305BD11C5}" srcId="{FB7A8EF2-39BA-4876-BF57-986871E2EF9E}" destId="{DC404A8D-3241-4CD3-8AA0-25E379432D52}" srcOrd="2" destOrd="0" parTransId="{C10E46C5-D123-4560-878C-DD1909459711}" sibTransId="{3E959422-BEB7-4250-A884-8DF3AE9E8C70}"/>
    <dgm:cxn modelId="{3BB04B0A-4445-4023-897E-BE9068C77770}" type="presOf" srcId="{B21E0A39-A161-4E35-97A8-24DB32DC2B00}" destId="{E7CF508F-C951-4EE1-A8BE-EAE4B005887E}" srcOrd="0" destOrd="0" presId="urn:microsoft.com/office/officeart/2005/8/layout/process4"/>
    <dgm:cxn modelId="{EF92614C-0E1E-4AE1-A0C1-2101C3A15B53}" type="presOf" srcId="{A3F00ACA-5268-4B95-AE7B-440229F2AC28}" destId="{02455C1F-F2EE-488A-ACCC-1CD7D02DAF6F}" srcOrd="0" destOrd="0" presId="urn:microsoft.com/office/officeart/2005/8/layout/process4"/>
    <dgm:cxn modelId="{AD18D54D-802B-43CA-9753-BC1E6C3017AD}" srcId="{FB7A8EF2-39BA-4876-BF57-986871E2EF9E}" destId="{A3F00ACA-5268-4B95-AE7B-440229F2AC28}" srcOrd="4" destOrd="0" parTransId="{FDD48CE3-6BD9-4ABA-A7F4-C1D23744B706}" sibTransId="{C3D6F65C-0633-4FC8-A7D5-94CDB5AF1150}"/>
    <dgm:cxn modelId="{B1432C24-39EB-407A-9935-F28323309295}" type="presParOf" srcId="{967A784D-AA1E-440A-BC40-13BE7BB72B41}" destId="{E5EE325F-164E-48DE-B9CD-99B6B10CB90F}" srcOrd="0" destOrd="0" presId="urn:microsoft.com/office/officeart/2005/8/layout/process4"/>
    <dgm:cxn modelId="{49601B0A-3677-4DF9-9253-FB9B9E122A22}" type="presParOf" srcId="{E5EE325F-164E-48DE-B9CD-99B6B10CB90F}" destId="{E7CF508F-C951-4EE1-A8BE-EAE4B005887E}" srcOrd="0" destOrd="0" presId="urn:microsoft.com/office/officeart/2005/8/layout/process4"/>
    <dgm:cxn modelId="{631D71AE-B419-4773-AF3F-E3F681BECCAE}" type="presParOf" srcId="{967A784D-AA1E-440A-BC40-13BE7BB72B41}" destId="{B4F50350-D39D-4C9C-89A1-46F6C45A38F7}" srcOrd="1" destOrd="0" presId="urn:microsoft.com/office/officeart/2005/8/layout/process4"/>
    <dgm:cxn modelId="{4A49F8D4-F91A-4B9B-954B-E3B5671AC7FB}" type="presParOf" srcId="{967A784D-AA1E-440A-BC40-13BE7BB72B41}" destId="{39018C52-8F19-4949-92B2-114380B1E656}" srcOrd="2" destOrd="0" presId="urn:microsoft.com/office/officeart/2005/8/layout/process4"/>
    <dgm:cxn modelId="{09417048-0808-4937-941D-FB0CA962437E}" type="presParOf" srcId="{39018C52-8F19-4949-92B2-114380B1E656}" destId="{02455C1F-F2EE-488A-ACCC-1CD7D02DAF6F}" srcOrd="0" destOrd="0" presId="urn:microsoft.com/office/officeart/2005/8/layout/process4"/>
    <dgm:cxn modelId="{A51A5CBE-1CA6-4571-BC63-5512E0E85CEA}" type="presParOf" srcId="{967A784D-AA1E-440A-BC40-13BE7BB72B41}" destId="{6A8A7E61-FADC-4B77-BDF2-39EAD3BF28A2}" srcOrd="3" destOrd="0" presId="urn:microsoft.com/office/officeart/2005/8/layout/process4"/>
    <dgm:cxn modelId="{60E55FB2-EB71-41C9-99DF-7CF0D51D4C28}" type="presParOf" srcId="{967A784D-AA1E-440A-BC40-13BE7BB72B41}" destId="{BE7CC8F2-9592-4397-A491-AA3CB92B7825}" srcOrd="4" destOrd="0" presId="urn:microsoft.com/office/officeart/2005/8/layout/process4"/>
    <dgm:cxn modelId="{A2C9FA3F-ED1C-4860-BFDC-D0B679F52A9B}" type="presParOf" srcId="{BE7CC8F2-9592-4397-A491-AA3CB92B7825}" destId="{DF2F792E-A01A-4CDE-A165-ABAD68F4D836}" srcOrd="0" destOrd="0" presId="urn:microsoft.com/office/officeart/2005/8/layout/process4"/>
    <dgm:cxn modelId="{6DB9EAB2-51F0-420D-9C41-674933F195FA}" type="presParOf" srcId="{967A784D-AA1E-440A-BC40-13BE7BB72B41}" destId="{23665DBA-EE0E-4356-A9F8-0DAD7AC1C0E2}" srcOrd="5" destOrd="0" presId="urn:microsoft.com/office/officeart/2005/8/layout/process4"/>
    <dgm:cxn modelId="{C9ACDA5A-5D56-4BD3-95A3-DB9E185ABDBC}" type="presParOf" srcId="{967A784D-AA1E-440A-BC40-13BE7BB72B41}" destId="{9B3DCA15-B979-4C79-8AA5-D956B0A84ED1}" srcOrd="6" destOrd="0" presId="urn:microsoft.com/office/officeart/2005/8/layout/process4"/>
    <dgm:cxn modelId="{8467FD82-AF6A-40C6-8332-1B894E10850E}" type="presParOf" srcId="{9B3DCA15-B979-4C79-8AA5-D956B0A84ED1}" destId="{192401EB-647D-46C1-8165-B0DC38CE96A6}" srcOrd="0" destOrd="0" presId="urn:microsoft.com/office/officeart/2005/8/layout/process4"/>
    <dgm:cxn modelId="{6F2112AC-E980-46FB-BB9D-4308E5811BAE}" type="presParOf" srcId="{967A784D-AA1E-440A-BC40-13BE7BB72B41}" destId="{7A19BED1-D552-460C-87AE-23B982A0FC9A}" srcOrd="7" destOrd="0" presId="urn:microsoft.com/office/officeart/2005/8/layout/process4"/>
    <dgm:cxn modelId="{FDC31DB3-3E3B-4F48-B5DF-AC742E11C8DC}" type="presParOf" srcId="{967A784D-AA1E-440A-BC40-13BE7BB72B41}" destId="{394D1E6A-B2C6-4FD5-8F25-CE7B8116DA36}" srcOrd="8" destOrd="0" presId="urn:microsoft.com/office/officeart/2005/8/layout/process4"/>
    <dgm:cxn modelId="{15D4C572-1192-4DC8-A2CE-4B68AC30AB20}" type="presParOf" srcId="{394D1E6A-B2C6-4FD5-8F25-CE7B8116DA36}" destId="{41C1C32F-83FD-4377-8AB7-B693F7402B0C}" srcOrd="0" destOrd="0" presId="urn:microsoft.com/office/officeart/2005/8/layout/process4"/>
    <dgm:cxn modelId="{8DC0F96E-6559-45A2-8C50-919E53561F47}" type="presParOf" srcId="{967A784D-AA1E-440A-BC40-13BE7BB72B41}" destId="{40C6F1EA-EDE8-42E5-8D47-C2EE93738D11}" srcOrd="9" destOrd="0" presId="urn:microsoft.com/office/officeart/2005/8/layout/process4"/>
    <dgm:cxn modelId="{8C1E2D41-65C4-4494-B293-FA3382C9F86A}" type="presParOf" srcId="{967A784D-AA1E-440A-BC40-13BE7BB72B41}" destId="{E2936D16-5744-4D19-826E-279214DB3D1C}" srcOrd="10" destOrd="0" presId="urn:microsoft.com/office/officeart/2005/8/layout/process4"/>
    <dgm:cxn modelId="{C2C1B638-5CA3-4A21-9340-DAC835588966}" type="presParOf" srcId="{E2936D16-5744-4D19-826E-279214DB3D1C}" destId="{B09ED2BD-919D-4369-91F0-DB4D5679844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4EBECA-E476-4497-B494-D479916DCB0C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58D1EF5-1510-4E1C-8432-6E286C43BF08}">
      <dgm:prSet/>
      <dgm:spPr/>
      <dgm:t>
        <a:bodyPr/>
        <a:lstStyle/>
        <a:p>
          <a:pPr rtl="0"/>
          <a:r>
            <a:rPr lang="en-US" dirty="0" smtClean="0"/>
            <a:t>Patient encouraged to involve himself in diet monitoring and suggest changes in menu</a:t>
          </a:r>
          <a:endParaRPr lang="en-US" dirty="0"/>
        </a:p>
      </dgm:t>
    </dgm:pt>
    <dgm:pt modelId="{49EE0AFE-AABF-4A21-8474-5DC3657FA762}" type="parTrans" cxnId="{48C9D6E2-0173-49B4-81F8-CEF81138B31A}">
      <dgm:prSet/>
      <dgm:spPr/>
      <dgm:t>
        <a:bodyPr/>
        <a:lstStyle/>
        <a:p>
          <a:endParaRPr lang="en-US"/>
        </a:p>
      </dgm:t>
    </dgm:pt>
    <dgm:pt modelId="{D11E10C0-060A-436E-8CAA-0A947FA2BBF1}" type="sibTrans" cxnId="{48C9D6E2-0173-49B4-81F8-CEF81138B31A}">
      <dgm:prSet/>
      <dgm:spPr/>
      <dgm:t>
        <a:bodyPr/>
        <a:lstStyle/>
        <a:p>
          <a:endParaRPr lang="en-US"/>
        </a:p>
      </dgm:t>
    </dgm:pt>
    <dgm:pt modelId="{11C1F8CD-6A8F-499E-B94D-56D9EA14987F}" type="pres">
      <dgm:prSet presAssocID="{3B4EBECA-E476-4497-B494-D479916DC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D64D6-13BA-472F-8280-229195EC07AE}" type="pres">
      <dgm:prSet presAssocID="{E58D1EF5-1510-4E1C-8432-6E286C43BF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9D6E2-0173-49B4-81F8-CEF81138B31A}" srcId="{3B4EBECA-E476-4497-B494-D479916DCB0C}" destId="{E58D1EF5-1510-4E1C-8432-6E286C43BF08}" srcOrd="0" destOrd="0" parTransId="{49EE0AFE-AABF-4A21-8474-5DC3657FA762}" sibTransId="{D11E10C0-060A-436E-8CAA-0A947FA2BBF1}"/>
    <dgm:cxn modelId="{DCAA21AE-2330-4D9B-B8FA-F5BC136494D8}" type="presOf" srcId="{3B4EBECA-E476-4497-B494-D479916DCB0C}" destId="{11C1F8CD-6A8F-499E-B94D-56D9EA14987F}" srcOrd="0" destOrd="0" presId="urn:microsoft.com/office/officeart/2005/8/layout/vList2"/>
    <dgm:cxn modelId="{72514974-EADC-4836-B344-9C7872750195}" type="presOf" srcId="{E58D1EF5-1510-4E1C-8432-6E286C43BF08}" destId="{F99D64D6-13BA-472F-8280-229195EC07AE}" srcOrd="0" destOrd="0" presId="urn:microsoft.com/office/officeart/2005/8/layout/vList2"/>
    <dgm:cxn modelId="{F38E1D76-1BB5-4064-A4C7-D7E6A5D476A9}" type="presParOf" srcId="{11C1F8CD-6A8F-499E-B94D-56D9EA14987F}" destId="{F99D64D6-13BA-472F-8280-229195EC07A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0DB19-AAE5-45D5-998E-5394BDD84B3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2646" y="223826"/>
        <a:ext cx="1484312" cy="1039018"/>
      </dsp:txXfrm>
    </dsp:sp>
    <dsp:sp modelId="{7F37A62F-1F6A-4FD5-AF8B-DFD2FA3B519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Influencing metabolism of oral flora</a:t>
          </a:r>
          <a:endParaRPr lang="en-US" sz="2900" kern="1200" dirty="0"/>
        </a:p>
      </dsp:txBody>
      <dsp:txXfrm rot="5400000">
        <a:off x="3085107" y="-2044909"/>
        <a:ext cx="964803" cy="5056981"/>
      </dsp:txXfrm>
    </dsp:sp>
    <dsp:sp modelId="{51D08441-096A-4C84-9335-B086AADF6FF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2646" y="1512490"/>
        <a:ext cx="1484312" cy="1039018"/>
      </dsp:txXfrm>
    </dsp:sp>
    <dsp:sp modelId="{D8922781-56C8-4561-8775-EB60023C838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Modifying salivary flow rates</a:t>
          </a:r>
          <a:endParaRPr lang="en-US" sz="2900" kern="1200" dirty="0"/>
        </a:p>
      </dsp:txBody>
      <dsp:txXfrm rot="5400000">
        <a:off x="3085107" y="-756245"/>
        <a:ext cx="964803" cy="5056981"/>
      </dsp:txXfrm>
    </dsp:sp>
    <dsp:sp modelId="{8C1FA8D6-AFCB-4078-8F9D-4A53C8DE6D3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2646" y="2801154"/>
        <a:ext cx="1484312" cy="1039018"/>
      </dsp:txXfrm>
    </dsp:sp>
    <dsp:sp modelId="{7A57AFF8-8181-42E6-98AE-755C94B4FB16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Quality of saliva </a:t>
          </a:r>
          <a:endParaRPr lang="en-US" sz="29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D64D6-13BA-472F-8280-229195EC07AE}">
      <dsp:nvSpPr>
        <dsp:cNvPr id="0" name=""/>
        <dsp:cNvSpPr/>
      </dsp:nvSpPr>
      <dsp:spPr>
        <a:xfrm>
          <a:off x="0" y="219929"/>
          <a:ext cx="8458200" cy="131274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Patient encouraged to involve himself in diet monitoring and suggest changes in menu</a:t>
          </a:r>
          <a:endParaRPr lang="en-US" sz="3300" kern="1200" dirty="0"/>
        </a:p>
      </dsp:txBody>
      <dsp:txXfrm>
        <a:off x="0" y="219929"/>
        <a:ext cx="8458200" cy="13127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5B28E-D1C6-46A3-891C-3A6BCB5A72F3}">
      <dsp:nvSpPr>
        <dsp:cNvPr id="0" name=""/>
        <dsp:cNvSpPr/>
      </dsp:nvSpPr>
      <dsp:spPr>
        <a:xfrm>
          <a:off x="2628900" y="0"/>
          <a:ext cx="3276600" cy="32766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98364-C7DF-494A-AEBD-81CA6AD97E43}">
      <dsp:nvSpPr>
        <dsp:cNvPr id="0" name=""/>
        <dsp:cNvSpPr/>
      </dsp:nvSpPr>
      <dsp:spPr>
        <a:xfrm>
          <a:off x="76205" y="152398"/>
          <a:ext cx="1617737" cy="14653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To monitor progress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76205" y="152398"/>
        <a:ext cx="1617737" cy="1465338"/>
      </dsp:txXfrm>
    </dsp:sp>
    <dsp:sp modelId="{3A315A3A-2AA8-4D3D-9C00-EA14795C2227}">
      <dsp:nvSpPr>
        <dsp:cNvPr id="0" name=""/>
        <dsp:cNvSpPr/>
      </dsp:nvSpPr>
      <dsp:spPr>
        <a:xfrm>
          <a:off x="6557771" y="152405"/>
          <a:ext cx="1671829" cy="1604766"/>
        </a:xfrm>
        <a:prstGeom prst="roundRect">
          <a:avLst/>
        </a:prstGeom>
        <a:solidFill>
          <a:schemeClr val="accent3">
            <a:hueOff val="2989617"/>
            <a:satOff val="-20444"/>
            <a:lumOff val="-1634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Make changes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6557771" y="152405"/>
        <a:ext cx="1671829" cy="1604766"/>
      </dsp:txXfrm>
    </dsp:sp>
    <dsp:sp modelId="{92EA095A-2164-4DA6-AB7A-C5B774E9D8CC}">
      <dsp:nvSpPr>
        <dsp:cNvPr id="0" name=""/>
        <dsp:cNvSpPr/>
      </dsp:nvSpPr>
      <dsp:spPr>
        <a:xfrm>
          <a:off x="2366756" y="1519421"/>
          <a:ext cx="1824241" cy="1604779"/>
        </a:xfrm>
        <a:prstGeom prst="roundRect">
          <a:avLst/>
        </a:prstGeom>
        <a:solidFill>
          <a:schemeClr val="accent3">
            <a:hueOff val="5979235"/>
            <a:satOff val="-40889"/>
            <a:lumOff val="-3268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To clarify doubts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366756" y="1519421"/>
        <a:ext cx="1824241" cy="1604779"/>
      </dsp:txXfrm>
    </dsp:sp>
    <dsp:sp modelId="{57CCBC18-DFA3-4CAE-9038-EA6BC9369336}">
      <dsp:nvSpPr>
        <dsp:cNvPr id="0" name=""/>
        <dsp:cNvSpPr/>
      </dsp:nvSpPr>
      <dsp:spPr>
        <a:xfrm>
          <a:off x="4343395" y="1528570"/>
          <a:ext cx="1824229" cy="1595630"/>
        </a:xfrm>
        <a:prstGeom prst="roundRect">
          <a:avLst/>
        </a:prstGeom>
        <a:solidFill>
          <a:schemeClr val="accent3">
            <a:hueOff val="8968852"/>
            <a:satOff val="-61333"/>
            <a:lumOff val="-4902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To motivate and encourage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343395" y="1528570"/>
        <a:ext cx="1824229" cy="15956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E52D0-E233-4871-A247-5246F4D05B00}">
      <dsp:nvSpPr>
        <dsp:cNvPr id="0" name=""/>
        <dsp:cNvSpPr/>
      </dsp:nvSpPr>
      <dsp:spPr>
        <a:xfrm rot="10800000">
          <a:off x="1704450" y="1377"/>
          <a:ext cx="5422011" cy="135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2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Monosaccharides</a:t>
          </a: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eg</a:t>
          </a:r>
          <a:r>
            <a:rPr lang="en-US" sz="2400" kern="1200" dirty="0" smtClean="0"/>
            <a:t>. Glucose, fructose</a:t>
          </a:r>
          <a:endParaRPr lang="en-US" sz="2400" kern="1200" dirty="0"/>
        </a:p>
      </dsp:txBody>
      <dsp:txXfrm rot="10800000">
        <a:off x="1704450" y="1377"/>
        <a:ext cx="5422011" cy="1355025"/>
      </dsp:txXfrm>
    </dsp:sp>
    <dsp:sp modelId="{157FF767-9748-4DEE-9F73-64DC3E360752}">
      <dsp:nvSpPr>
        <dsp:cNvPr id="0" name=""/>
        <dsp:cNvSpPr/>
      </dsp:nvSpPr>
      <dsp:spPr>
        <a:xfrm>
          <a:off x="1026938" y="1377"/>
          <a:ext cx="1355025" cy="1355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3ECF7-7525-4B1B-B297-282387FC491B}">
      <dsp:nvSpPr>
        <dsp:cNvPr id="0" name=""/>
        <dsp:cNvSpPr/>
      </dsp:nvSpPr>
      <dsp:spPr>
        <a:xfrm rot="10800000">
          <a:off x="1704450" y="1760887"/>
          <a:ext cx="5422011" cy="135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2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Oligosaccharides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eg</a:t>
          </a:r>
          <a:r>
            <a:rPr lang="en-US" sz="2400" kern="1200" dirty="0" smtClean="0"/>
            <a:t>. Sucrose, lactose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1704450" y="1760887"/>
        <a:ext cx="5422011" cy="1355025"/>
      </dsp:txXfrm>
    </dsp:sp>
    <dsp:sp modelId="{1938D4CB-D7B8-4C2A-9649-DCACB844935A}">
      <dsp:nvSpPr>
        <dsp:cNvPr id="0" name=""/>
        <dsp:cNvSpPr/>
      </dsp:nvSpPr>
      <dsp:spPr>
        <a:xfrm>
          <a:off x="1026938" y="1760887"/>
          <a:ext cx="1355025" cy="1355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086FE-EBB2-4E53-AB24-4D1BB48677CB}">
      <dsp:nvSpPr>
        <dsp:cNvPr id="0" name=""/>
        <dsp:cNvSpPr/>
      </dsp:nvSpPr>
      <dsp:spPr>
        <a:xfrm rot="10800000">
          <a:off x="1676418" y="3352794"/>
          <a:ext cx="5422011" cy="135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2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Polysaccharides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eg</a:t>
          </a:r>
          <a:r>
            <a:rPr lang="en-US" sz="2400" kern="1200" dirty="0" smtClean="0"/>
            <a:t>. Starch, glycogen</a:t>
          </a:r>
          <a:endParaRPr lang="en-US" sz="2400" kern="1200" dirty="0"/>
        </a:p>
      </dsp:txBody>
      <dsp:txXfrm rot="10800000">
        <a:off x="1676418" y="3352794"/>
        <a:ext cx="5422011" cy="1355025"/>
      </dsp:txXfrm>
    </dsp:sp>
    <dsp:sp modelId="{6C3E6FD6-2B2D-45B0-A19E-BE07734F67C6}">
      <dsp:nvSpPr>
        <dsp:cNvPr id="0" name=""/>
        <dsp:cNvSpPr/>
      </dsp:nvSpPr>
      <dsp:spPr>
        <a:xfrm>
          <a:off x="1026938" y="3520397"/>
          <a:ext cx="1355025" cy="1355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8ABB3-4314-41B2-9025-05F8F90F9F2F}">
      <dsp:nvSpPr>
        <dsp:cNvPr id="0" name=""/>
        <dsp:cNvSpPr/>
      </dsp:nvSpPr>
      <dsp:spPr>
        <a:xfrm rot="5400000">
          <a:off x="-262889" y="26489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5400000">
        <a:off x="-262889" y="264899"/>
        <a:ext cx="1752600" cy="1226820"/>
      </dsp:txXfrm>
    </dsp:sp>
    <dsp:sp modelId="{CD7FC3BD-1F3E-4C29-96E9-047B8674C05C}">
      <dsp:nvSpPr>
        <dsp:cNvPr id="0" name=""/>
        <dsp:cNvSpPr/>
      </dsp:nvSpPr>
      <dsp:spPr>
        <a:xfrm rot="5400000">
          <a:off x="4044315" y="-2815485"/>
          <a:ext cx="1139190" cy="6774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1143000" lvl="1" indent="-114300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       Disaccharide                (Glucose+ Fructose)</a:t>
          </a:r>
          <a:endParaRPr lang="en-US" sz="3500" kern="1200" dirty="0"/>
        </a:p>
      </dsp:txBody>
      <dsp:txXfrm rot="5400000">
        <a:off x="4044315" y="-2815485"/>
        <a:ext cx="1139190" cy="6774180"/>
      </dsp:txXfrm>
    </dsp:sp>
    <dsp:sp modelId="{C1A40A58-FE91-45FB-ACB4-531236B5786A}">
      <dsp:nvSpPr>
        <dsp:cNvPr id="0" name=""/>
        <dsp:cNvSpPr/>
      </dsp:nvSpPr>
      <dsp:spPr>
        <a:xfrm rot="5400000">
          <a:off x="-262889" y="182498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5400000">
        <a:off x="-262889" y="1824989"/>
        <a:ext cx="1752600" cy="1226820"/>
      </dsp:txXfrm>
    </dsp:sp>
    <dsp:sp modelId="{4DCE565B-E9FA-4EB1-954F-F873B07ED0D1}">
      <dsp:nvSpPr>
        <dsp:cNvPr id="0" name=""/>
        <dsp:cNvSpPr/>
      </dsp:nvSpPr>
      <dsp:spPr>
        <a:xfrm rot="5400000">
          <a:off x="4044315" y="-1255394"/>
          <a:ext cx="1139190" cy="6774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Constituent of cane sugar, beet sugar &amp; pineapple</a:t>
          </a:r>
          <a:endParaRPr lang="en-US" sz="3500" kern="1200" dirty="0"/>
        </a:p>
      </dsp:txBody>
      <dsp:txXfrm rot="5400000">
        <a:off x="4044315" y="-1255394"/>
        <a:ext cx="1139190" cy="6774180"/>
      </dsp:txXfrm>
    </dsp:sp>
    <dsp:sp modelId="{258C2A3E-2DFE-4525-8D6E-FFFE1BCC9D34}">
      <dsp:nvSpPr>
        <dsp:cNvPr id="0" name=""/>
        <dsp:cNvSpPr/>
      </dsp:nvSpPr>
      <dsp:spPr>
        <a:xfrm rot="5400000">
          <a:off x="-262889" y="3385080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5400000">
        <a:off x="-262889" y="3385080"/>
        <a:ext cx="1752600" cy="1226820"/>
      </dsp:txXfrm>
    </dsp:sp>
    <dsp:sp modelId="{A42CEAC5-5EA4-4420-BEEE-1C262361EDE9}">
      <dsp:nvSpPr>
        <dsp:cNvPr id="0" name=""/>
        <dsp:cNvSpPr/>
      </dsp:nvSpPr>
      <dsp:spPr>
        <a:xfrm rot="5400000">
          <a:off x="4044315" y="304695"/>
          <a:ext cx="1139190" cy="6774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Most commonly used table sugar supplying calories</a:t>
          </a:r>
          <a:endParaRPr lang="en-US" sz="3500" kern="1200" dirty="0"/>
        </a:p>
      </dsp:txBody>
      <dsp:txXfrm rot="5400000">
        <a:off x="4044315" y="304695"/>
        <a:ext cx="1139190" cy="67741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845E9-B479-42FB-9405-0071A477E939}">
      <dsp:nvSpPr>
        <dsp:cNvPr id="0" name=""/>
        <dsp:cNvSpPr/>
      </dsp:nvSpPr>
      <dsp:spPr>
        <a:xfrm>
          <a:off x="1676399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9F14-F675-4811-AAC4-B1BA81D040B2}">
      <dsp:nvSpPr>
        <dsp:cNvPr id="0" name=""/>
        <dsp:cNvSpPr/>
      </dsp:nvSpPr>
      <dsp:spPr>
        <a:xfrm>
          <a:off x="1981199" y="312039"/>
          <a:ext cx="1934718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Constituents</a:t>
          </a:r>
          <a:endParaRPr lang="en-US" sz="2300" kern="1200" dirty="0"/>
        </a:p>
      </dsp:txBody>
      <dsp:txXfrm>
        <a:off x="1981199" y="312039"/>
        <a:ext cx="1934718" cy="1920240"/>
      </dsp:txXfrm>
    </dsp:sp>
    <dsp:sp modelId="{6E7A275C-DE79-4BA4-B16C-AC37D1E723A7}">
      <dsp:nvSpPr>
        <dsp:cNvPr id="0" name=""/>
        <dsp:cNvSpPr/>
      </dsp:nvSpPr>
      <dsp:spPr>
        <a:xfrm>
          <a:off x="4244720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Physical properties of food</a:t>
          </a:r>
          <a:endParaRPr lang="en-US" sz="2300" kern="1200" dirty="0"/>
        </a:p>
      </dsp:txBody>
      <dsp:txXfrm>
        <a:off x="4244720" y="312039"/>
        <a:ext cx="1920240" cy="1920240"/>
      </dsp:txXfrm>
    </dsp:sp>
    <dsp:sp modelId="{9DDA7452-D506-4502-9B0C-07C7B137C948}">
      <dsp:nvSpPr>
        <dsp:cNvPr id="0" name=""/>
        <dsp:cNvSpPr/>
      </dsp:nvSpPr>
      <dsp:spPr>
        <a:xfrm>
          <a:off x="1988438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Natural versus Processed food</a:t>
          </a:r>
          <a:endParaRPr lang="en-US" sz="2300" kern="1200" dirty="0"/>
        </a:p>
      </dsp:txBody>
      <dsp:txXfrm>
        <a:off x="1988438" y="2568320"/>
        <a:ext cx="1920240" cy="1920240"/>
      </dsp:txXfrm>
    </dsp:sp>
    <dsp:sp modelId="{6E17F79F-C80B-4ADB-9B7A-21A9EAE39E80}">
      <dsp:nvSpPr>
        <dsp:cNvPr id="0" name=""/>
        <dsp:cNvSpPr/>
      </dsp:nvSpPr>
      <dsp:spPr>
        <a:xfrm>
          <a:off x="4244720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Acidity of foods</a:t>
          </a:r>
          <a:endParaRPr lang="en-US" sz="2300" kern="1200" dirty="0"/>
        </a:p>
      </dsp:txBody>
      <dsp:txXfrm>
        <a:off x="4244720" y="2568320"/>
        <a:ext cx="1920240" cy="1920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22615-9203-43AB-AC51-34A0BE50C111}">
      <dsp:nvSpPr>
        <dsp:cNvPr id="0" name=""/>
        <dsp:cNvSpPr/>
      </dsp:nvSpPr>
      <dsp:spPr>
        <a:xfrm>
          <a:off x="0" y="3843104"/>
          <a:ext cx="7924800" cy="1261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Others</a:t>
          </a:r>
          <a:endParaRPr lang="en-US" sz="2400" kern="1200" dirty="0"/>
        </a:p>
      </dsp:txBody>
      <dsp:txXfrm>
        <a:off x="0" y="3843104"/>
        <a:ext cx="7924800" cy="681152"/>
      </dsp:txXfrm>
    </dsp:sp>
    <dsp:sp modelId="{FFD394A7-ABAA-46AA-8B25-29597F56E08F}">
      <dsp:nvSpPr>
        <dsp:cNvPr id="0" name=""/>
        <dsp:cNvSpPr/>
      </dsp:nvSpPr>
      <dsp:spPr>
        <a:xfrm>
          <a:off x="0" y="4499029"/>
          <a:ext cx="3962399" cy="58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Moisture</a:t>
          </a:r>
          <a:endParaRPr lang="en-US" sz="2800" kern="1200" dirty="0"/>
        </a:p>
      </dsp:txBody>
      <dsp:txXfrm>
        <a:off x="0" y="4499029"/>
        <a:ext cx="3962399" cy="580240"/>
      </dsp:txXfrm>
    </dsp:sp>
    <dsp:sp modelId="{29A2A54C-598C-4DED-9E03-9FBD11E99395}">
      <dsp:nvSpPr>
        <dsp:cNvPr id="0" name=""/>
        <dsp:cNvSpPr/>
      </dsp:nvSpPr>
      <dsp:spPr>
        <a:xfrm>
          <a:off x="3962400" y="4499029"/>
          <a:ext cx="3962399" cy="58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Fat content</a:t>
          </a:r>
          <a:endParaRPr lang="en-US" sz="2800" kern="1200" dirty="0"/>
        </a:p>
      </dsp:txBody>
      <dsp:txXfrm>
        <a:off x="3962400" y="4499029"/>
        <a:ext cx="3962399" cy="580240"/>
      </dsp:txXfrm>
    </dsp:sp>
    <dsp:sp modelId="{3C004764-80D0-4C50-B28D-618F0431F148}">
      <dsp:nvSpPr>
        <dsp:cNvPr id="0" name=""/>
        <dsp:cNvSpPr/>
      </dsp:nvSpPr>
      <dsp:spPr>
        <a:xfrm rot="10800000">
          <a:off x="0" y="1922003"/>
          <a:ext cx="7924800" cy="19400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Geometric properties</a:t>
          </a:r>
          <a:endParaRPr lang="en-US" sz="2400" kern="1200" dirty="0"/>
        </a:p>
      </dsp:txBody>
      <dsp:txXfrm>
        <a:off x="0" y="1922003"/>
        <a:ext cx="7924800" cy="680947"/>
      </dsp:txXfrm>
    </dsp:sp>
    <dsp:sp modelId="{EAF78604-0987-4C81-83A5-3421BAEC6FDE}">
      <dsp:nvSpPr>
        <dsp:cNvPr id="0" name=""/>
        <dsp:cNvSpPr/>
      </dsp:nvSpPr>
      <dsp:spPr>
        <a:xfrm>
          <a:off x="0" y="2602951"/>
          <a:ext cx="3962399" cy="580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Particle size </a:t>
          </a:r>
          <a:endParaRPr lang="en-US" sz="2800" kern="1200" dirty="0"/>
        </a:p>
      </dsp:txBody>
      <dsp:txXfrm>
        <a:off x="0" y="2602951"/>
        <a:ext cx="3962399" cy="580066"/>
      </dsp:txXfrm>
    </dsp:sp>
    <dsp:sp modelId="{96F2B772-5210-4EBD-9BB3-DAE3E6BD16E7}">
      <dsp:nvSpPr>
        <dsp:cNvPr id="0" name=""/>
        <dsp:cNvSpPr/>
      </dsp:nvSpPr>
      <dsp:spPr>
        <a:xfrm>
          <a:off x="3962400" y="2602951"/>
          <a:ext cx="3962399" cy="580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Shape</a:t>
          </a:r>
          <a:endParaRPr lang="en-US" sz="2800" kern="1200" dirty="0"/>
        </a:p>
      </dsp:txBody>
      <dsp:txXfrm>
        <a:off x="3962400" y="2602951"/>
        <a:ext cx="3962399" cy="580066"/>
      </dsp:txXfrm>
    </dsp:sp>
    <dsp:sp modelId="{D823646D-B574-4E5C-B6C3-FCBB84CC26AA}">
      <dsp:nvSpPr>
        <dsp:cNvPr id="0" name=""/>
        <dsp:cNvSpPr/>
      </dsp:nvSpPr>
      <dsp:spPr>
        <a:xfrm rot="10800000">
          <a:off x="0" y="902"/>
          <a:ext cx="7924800" cy="19400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Mechanical properties</a:t>
          </a:r>
          <a:endParaRPr lang="en-US" sz="2400" kern="1200" dirty="0"/>
        </a:p>
      </dsp:txBody>
      <dsp:txXfrm>
        <a:off x="0" y="902"/>
        <a:ext cx="7924800" cy="680947"/>
      </dsp:txXfrm>
    </dsp:sp>
    <dsp:sp modelId="{E6B9C358-F156-49E1-A4D8-034F24118E38}">
      <dsp:nvSpPr>
        <dsp:cNvPr id="0" name=""/>
        <dsp:cNvSpPr/>
      </dsp:nvSpPr>
      <dsp:spPr>
        <a:xfrm>
          <a:off x="0" y="681850"/>
          <a:ext cx="3962399" cy="580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Hardness, cohesiveness</a:t>
          </a:r>
          <a:endParaRPr lang="en-US" sz="2800" kern="1200" dirty="0"/>
        </a:p>
      </dsp:txBody>
      <dsp:txXfrm>
        <a:off x="0" y="681850"/>
        <a:ext cx="3962399" cy="580066"/>
      </dsp:txXfrm>
    </dsp:sp>
    <dsp:sp modelId="{0FF6526B-3CFB-4CC3-A838-A135449C0A03}">
      <dsp:nvSpPr>
        <dsp:cNvPr id="0" name=""/>
        <dsp:cNvSpPr/>
      </dsp:nvSpPr>
      <dsp:spPr>
        <a:xfrm>
          <a:off x="3962400" y="681850"/>
          <a:ext cx="3962399" cy="580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Viscosity, adhesiveness</a:t>
          </a:r>
          <a:endParaRPr lang="en-US" sz="2800" kern="1200" dirty="0"/>
        </a:p>
      </dsp:txBody>
      <dsp:txXfrm>
        <a:off x="3962400" y="681850"/>
        <a:ext cx="3962399" cy="5800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D18753-7D84-40E7-ACB2-DEEC5C084D4A}">
      <dsp:nvSpPr>
        <dsp:cNvPr id="0" name=""/>
        <dsp:cNvSpPr/>
      </dsp:nvSpPr>
      <dsp:spPr>
        <a:xfrm rot="16200000">
          <a:off x="285750" y="-285750"/>
          <a:ext cx="2552700" cy="3124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38100" dir="2700000">
            <a:schemeClr val="accent4">
              <a:hueOff val="0"/>
              <a:satOff val="0"/>
              <a:lumOff val="0"/>
              <a:alphaOff val="0"/>
              <a:tint val="90000"/>
              <a:shade val="100000"/>
              <a:hueMod val="100000"/>
              <a:satMod val="100000"/>
            </a:scheme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Personal data</a:t>
          </a:r>
          <a:endParaRPr lang="en-US" sz="2400" kern="1200" dirty="0">
            <a:solidFill>
              <a:srgbClr val="C00000"/>
            </a:solidFill>
          </a:endParaRPr>
        </a:p>
      </dsp:txBody>
      <dsp:txXfrm rot="16200000">
        <a:off x="604837" y="-604837"/>
        <a:ext cx="1914525" cy="3124200"/>
      </dsp:txXfrm>
    </dsp:sp>
    <dsp:sp modelId="{83C935D8-7CC7-43B6-BA6F-CA2D9444AB43}">
      <dsp:nvSpPr>
        <dsp:cNvPr id="0" name=""/>
        <dsp:cNvSpPr/>
      </dsp:nvSpPr>
      <dsp:spPr>
        <a:xfrm>
          <a:off x="3124200" y="0"/>
          <a:ext cx="3124200" cy="2552700"/>
        </a:xfrm>
        <a:prstGeom prst="round1Rect">
          <a:avLst/>
        </a:prstGeom>
        <a:solidFill>
          <a:schemeClr val="accent4">
            <a:hueOff val="1741435"/>
            <a:satOff val="3020"/>
            <a:lumOff val="-1699"/>
            <a:alphaOff val="0"/>
          </a:schemeClr>
        </a:solidFill>
        <a:ln>
          <a:noFill/>
        </a:ln>
        <a:effectLst>
          <a:innerShdw blurRad="25400" dist="38100" dir="2700000">
            <a:schemeClr val="accent4">
              <a:hueOff val="1741435"/>
              <a:satOff val="3020"/>
              <a:lumOff val="-1699"/>
              <a:alphaOff val="0"/>
              <a:tint val="90000"/>
              <a:shade val="100000"/>
              <a:hueMod val="100000"/>
              <a:satMod val="100000"/>
            </a:scheme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Likes and dislikes</a:t>
          </a:r>
        </a:p>
      </dsp:txBody>
      <dsp:txXfrm>
        <a:off x="3124200" y="0"/>
        <a:ext cx="3124200" cy="1914525"/>
      </dsp:txXfrm>
    </dsp:sp>
    <dsp:sp modelId="{4DB13BDC-B78F-4424-91CA-3490ADDB81B4}">
      <dsp:nvSpPr>
        <dsp:cNvPr id="0" name=""/>
        <dsp:cNvSpPr/>
      </dsp:nvSpPr>
      <dsp:spPr>
        <a:xfrm rot="10800000">
          <a:off x="0" y="2552700"/>
          <a:ext cx="3124200" cy="2552700"/>
        </a:xfrm>
        <a:prstGeom prst="round1Rect">
          <a:avLst/>
        </a:prstGeom>
        <a:solidFill>
          <a:schemeClr val="accent4">
            <a:hueOff val="3482869"/>
            <a:satOff val="6039"/>
            <a:lumOff val="-3399"/>
            <a:alphaOff val="0"/>
          </a:schemeClr>
        </a:solidFill>
        <a:ln>
          <a:noFill/>
        </a:ln>
        <a:effectLst>
          <a:innerShdw blurRad="25400" dist="38100" dir="2700000">
            <a:schemeClr val="accent4">
              <a:hueOff val="3482869"/>
              <a:satOff val="6039"/>
              <a:lumOff val="-3399"/>
              <a:alphaOff val="0"/>
              <a:tint val="90000"/>
              <a:shade val="100000"/>
              <a:hueMod val="100000"/>
              <a:satMod val="100000"/>
            </a:scheme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Cause of problem</a:t>
          </a:r>
        </a:p>
      </dsp:txBody>
      <dsp:txXfrm rot="10800000">
        <a:off x="0" y="3190874"/>
        <a:ext cx="3124200" cy="1914525"/>
      </dsp:txXfrm>
    </dsp:sp>
    <dsp:sp modelId="{53CBBA81-271B-40F1-B8B7-7F034543FD2C}">
      <dsp:nvSpPr>
        <dsp:cNvPr id="0" name=""/>
        <dsp:cNvSpPr/>
      </dsp:nvSpPr>
      <dsp:spPr>
        <a:xfrm rot="5400000">
          <a:off x="3409950" y="2266950"/>
          <a:ext cx="2552700" cy="3124200"/>
        </a:xfrm>
        <a:prstGeom prst="round1Rect">
          <a:avLst/>
        </a:prstGeom>
        <a:solidFill>
          <a:schemeClr val="accent4">
            <a:hueOff val="5224304"/>
            <a:satOff val="9059"/>
            <a:lumOff val="-5098"/>
            <a:alphaOff val="0"/>
          </a:schemeClr>
        </a:solidFill>
        <a:ln>
          <a:noFill/>
        </a:ln>
        <a:effectLst>
          <a:innerShdw blurRad="25400" dist="38100" dir="2700000">
            <a:schemeClr val="accent4">
              <a:hueOff val="5224304"/>
              <a:satOff val="9059"/>
              <a:lumOff val="-5098"/>
              <a:alphaOff val="0"/>
              <a:tint val="90000"/>
              <a:shade val="100000"/>
              <a:hueMod val="100000"/>
              <a:satMod val="100000"/>
            </a:scheme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Suggest diet diary</a:t>
          </a:r>
        </a:p>
      </dsp:txBody>
      <dsp:txXfrm rot="5400000">
        <a:off x="3729037" y="2586037"/>
        <a:ext cx="1914525" cy="3124200"/>
      </dsp:txXfrm>
    </dsp:sp>
    <dsp:sp modelId="{82446916-201B-48D0-8D58-DA05FEB4D9F4}">
      <dsp:nvSpPr>
        <dsp:cNvPr id="0" name=""/>
        <dsp:cNvSpPr/>
      </dsp:nvSpPr>
      <dsp:spPr>
        <a:xfrm>
          <a:off x="1676405" y="1371604"/>
          <a:ext cx="2895589" cy="236219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38100" dir="2700000">
            <a:schemeClr val="accent4">
              <a:tint val="40000"/>
              <a:hueOff val="0"/>
              <a:satOff val="0"/>
              <a:lumOff val="0"/>
              <a:alphaOff val="0"/>
              <a:tint val="90000"/>
              <a:shade val="100000"/>
              <a:hueMod val="100000"/>
              <a:satMod val="100000"/>
            </a:scheme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GATHERING INFORMATION </a:t>
          </a:r>
          <a:endParaRPr lang="en-US" sz="3000" b="1" kern="1200" dirty="0"/>
        </a:p>
      </dsp:txBody>
      <dsp:txXfrm>
        <a:off x="1676405" y="1371604"/>
        <a:ext cx="2895589" cy="23621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C2A72-E162-4363-8F39-01C72063C584}">
      <dsp:nvSpPr>
        <dsp:cNvPr id="0" name=""/>
        <dsp:cNvSpPr/>
      </dsp:nvSpPr>
      <dsp:spPr>
        <a:xfrm>
          <a:off x="0" y="5029199"/>
          <a:ext cx="8153400" cy="662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Systemic and environmental factors</a:t>
          </a:r>
        </a:p>
      </dsp:txBody>
      <dsp:txXfrm>
        <a:off x="0" y="5029199"/>
        <a:ext cx="8153400" cy="662750"/>
      </dsp:txXfrm>
    </dsp:sp>
    <dsp:sp modelId="{450D52E7-DAF6-4B45-958C-5AB9126EA27C}">
      <dsp:nvSpPr>
        <dsp:cNvPr id="0" name=""/>
        <dsp:cNvSpPr/>
      </dsp:nvSpPr>
      <dsp:spPr>
        <a:xfrm rot="10800000">
          <a:off x="0" y="4038597"/>
          <a:ext cx="8153400" cy="1019309"/>
        </a:xfrm>
        <a:prstGeom prst="upArrowCallout">
          <a:avLst/>
        </a:prstGeom>
        <a:solidFill>
          <a:schemeClr val="accent4">
            <a:hueOff val="1044861"/>
            <a:satOff val="1812"/>
            <a:lumOff val="-102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Medical history</a:t>
          </a:r>
        </a:p>
      </dsp:txBody>
      <dsp:txXfrm rot="10800000">
        <a:off x="0" y="4038597"/>
        <a:ext cx="8153400" cy="1019309"/>
      </dsp:txXfrm>
    </dsp:sp>
    <dsp:sp modelId="{EFB13246-F38B-4275-93D2-DB6938A18DC7}">
      <dsp:nvSpPr>
        <dsp:cNvPr id="0" name=""/>
        <dsp:cNvSpPr/>
      </dsp:nvSpPr>
      <dsp:spPr>
        <a:xfrm rot="10800000">
          <a:off x="0" y="3030809"/>
          <a:ext cx="8153400" cy="1019309"/>
        </a:xfrm>
        <a:prstGeom prst="upArrowCallout">
          <a:avLst/>
        </a:prstGeom>
        <a:solidFill>
          <a:schemeClr val="accent4">
            <a:hueOff val="2089722"/>
            <a:satOff val="3624"/>
            <a:lumOff val="-2039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Personal and social history</a:t>
          </a:r>
        </a:p>
      </dsp:txBody>
      <dsp:txXfrm rot="10800000">
        <a:off x="0" y="3030809"/>
        <a:ext cx="8153400" cy="1019309"/>
      </dsp:txXfrm>
    </dsp:sp>
    <dsp:sp modelId="{E7013BDC-5697-4AE5-8DB6-16AE842FCD99}">
      <dsp:nvSpPr>
        <dsp:cNvPr id="0" name=""/>
        <dsp:cNvSpPr/>
      </dsp:nvSpPr>
      <dsp:spPr>
        <a:xfrm rot="10800000">
          <a:off x="0" y="2021440"/>
          <a:ext cx="8153400" cy="1019309"/>
        </a:xfrm>
        <a:prstGeom prst="upArrowCallout">
          <a:avLst/>
        </a:prstGeom>
        <a:solidFill>
          <a:schemeClr val="accent4">
            <a:hueOff val="3134583"/>
            <a:satOff val="5435"/>
            <a:lumOff val="-3059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r>
            <a:rPr lang="en-US" sz="2800" b="1" kern="1200" dirty="0" smtClean="0">
              <a:solidFill>
                <a:schemeClr val="bg1"/>
              </a:solidFill>
            </a:rPr>
            <a:t>Frequency of sugary foods</a:t>
          </a:r>
        </a:p>
      </dsp:txBody>
      <dsp:txXfrm rot="10800000">
        <a:off x="0" y="2021440"/>
        <a:ext cx="8153400" cy="1019309"/>
      </dsp:txXfrm>
    </dsp:sp>
    <dsp:sp modelId="{8F3232A0-EB22-4164-BEA1-56F7DE5AA200}">
      <dsp:nvSpPr>
        <dsp:cNvPr id="0" name=""/>
        <dsp:cNvSpPr/>
      </dsp:nvSpPr>
      <dsp:spPr>
        <a:xfrm rot="10800000">
          <a:off x="0" y="914401"/>
          <a:ext cx="8153400" cy="1019309"/>
        </a:xfrm>
        <a:prstGeom prst="upArrowCallout">
          <a:avLst/>
        </a:prstGeom>
        <a:solidFill>
          <a:schemeClr val="accent4">
            <a:hueOff val="4179443"/>
            <a:satOff val="7247"/>
            <a:lumOff val="-4078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Amount of sugary foods</a:t>
          </a:r>
        </a:p>
      </dsp:txBody>
      <dsp:txXfrm rot="10800000">
        <a:off x="0" y="914401"/>
        <a:ext cx="8153400" cy="1019309"/>
      </dsp:txXfrm>
    </dsp:sp>
    <dsp:sp modelId="{5F236A4E-BD7D-493E-ABC5-02EEC2AAC10B}">
      <dsp:nvSpPr>
        <dsp:cNvPr id="0" name=""/>
        <dsp:cNvSpPr/>
      </dsp:nvSpPr>
      <dsp:spPr>
        <a:xfrm rot="10800000">
          <a:off x="0" y="2703"/>
          <a:ext cx="8153400" cy="1019309"/>
        </a:xfrm>
        <a:prstGeom prst="upArrowCallout">
          <a:avLst/>
        </a:prstGeom>
        <a:solidFill>
          <a:schemeClr val="accent4">
            <a:hueOff val="5224304"/>
            <a:satOff val="9059"/>
            <a:lumOff val="-5098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Nutritional adequacy of diet</a:t>
          </a:r>
          <a:endParaRPr lang="en-US" sz="2800" b="1" kern="1200" dirty="0">
            <a:solidFill>
              <a:schemeClr val="bg1"/>
            </a:solidFill>
          </a:endParaRPr>
        </a:p>
      </dsp:txBody>
      <dsp:txXfrm rot="10800000">
        <a:off x="0" y="2703"/>
        <a:ext cx="8153400" cy="101930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F508F-C951-4EE1-A8BE-EAE4B005887E}">
      <dsp:nvSpPr>
        <dsp:cNvPr id="0" name=""/>
        <dsp:cNvSpPr/>
      </dsp:nvSpPr>
      <dsp:spPr>
        <a:xfrm>
          <a:off x="0" y="4982219"/>
          <a:ext cx="8839200" cy="6539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Increase intake of protective and detergent foods – fruits, vegetables, cheese, etc</a:t>
          </a:r>
        </a:p>
      </dsp:txBody>
      <dsp:txXfrm>
        <a:off x="0" y="4982219"/>
        <a:ext cx="8839200" cy="653913"/>
      </dsp:txXfrm>
    </dsp:sp>
    <dsp:sp modelId="{02455C1F-F2EE-488A-ACCC-1CD7D02DAF6F}">
      <dsp:nvSpPr>
        <dsp:cNvPr id="0" name=""/>
        <dsp:cNvSpPr/>
      </dsp:nvSpPr>
      <dsp:spPr>
        <a:xfrm rot="10800000">
          <a:off x="0" y="3962402"/>
          <a:ext cx="8839200" cy="1005719"/>
        </a:xfrm>
        <a:prstGeom prst="upArrowCallout">
          <a:avLst/>
        </a:prstGeom>
        <a:solidFill>
          <a:schemeClr val="accent5">
            <a:hueOff val="686869"/>
            <a:satOff val="514"/>
            <a:lumOff val="-149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Nutritionally balanced diet</a:t>
          </a:r>
        </a:p>
      </dsp:txBody>
      <dsp:txXfrm rot="10800000">
        <a:off x="0" y="3962402"/>
        <a:ext cx="8839200" cy="1005719"/>
      </dsp:txXfrm>
    </dsp:sp>
    <dsp:sp modelId="{DF2F792E-A01A-4CDE-A165-ABAD68F4D836}">
      <dsp:nvSpPr>
        <dsp:cNvPr id="0" name=""/>
        <dsp:cNvSpPr/>
      </dsp:nvSpPr>
      <dsp:spPr>
        <a:xfrm rot="10800000">
          <a:off x="0" y="3047995"/>
          <a:ext cx="8839200" cy="1005719"/>
        </a:xfrm>
        <a:prstGeom prst="upArrowCallout">
          <a:avLst/>
        </a:prstGeom>
        <a:solidFill>
          <a:schemeClr val="accent5">
            <a:hueOff val="1373737"/>
            <a:satOff val="1029"/>
            <a:lumOff val="-298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Prescribed diet should vary from normal diet pattern as little as possible</a:t>
          </a:r>
        </a:p>
      </dsp:txBody>
      <dsp:txXfrm rot="10800000">
        <a:off x="0" y="3047995"/>
        <a:ext cx="8839200" cy="1005719"/>
      </dsp:txXfrm>
    </dsp:sp>
    <dsp:sp modelId="{192401EB-647D-46C1-8165-B0DC38CE96A6}">
      <dsp:nvSpPr>
        <dsp:cNvPr id="0" name=""/>
        <dsp:cNvSpPr/>
      </dsp:nvSpPr>
      <dsp:spPr>
        <a:xfrm rot="10800000">
          <a:off x="0" y="1994488"/>
          <a:ext cx="8839200" cy="1005719"/>
        </a:xfrm>
        <a:prstGeom prst="upArrowCallout">
          <a:avLst/>
        </a:prstGeom>
        <a:solidFill>
          <a:schemeClr val="accent5">
            <a:hueOff val="2060606"/>
            <a:satOff val="1543"/>
            <a:lumOff val="-447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Avoid patient dislikes</a:t>
          </a:r>
        </a:p>
      </dsp:txBody>
      <dsp:txXfrm rot="10800000">
        <a:off x="0" y="1994488"/>
        <a:ext cx="8839200" cy="1005719"/>
      </dsp:txXfrm>
    </dsp:sp>
    <dsp:sp modelId="{41C1C32F-83FD-4377-8AB7-B693F7402B0C}">
      <dsp:nvSpPr>
        <dsp:cNvPr id="0" name=""/>
        <dsp:cNvSpPr/>
      </dsp:nvSpPr>
      <dsp:spPr>
        <a:xfrm rot="10800000">
          <a:off x="0" y="990602"/>
          <a:ext cx="8839200" cy="1005719"/>
        </a:xfrm>
        <a:prstGeom prst="upArrowCallout">
          <a:avLst/>
        </a:prstGeom>
        <a:solidFill>
          <a:schemeClr val="accent5">
            <a:hueOff val="2747474"/>
            <a:satOff val="2058"/>
            <a:lumOff val="-596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Gradually eliminate sugary foods</a:t>
          </a:r>
        </a:p>
      </dsp:txBody>
      <dsp:txXfrm rot="10800000">
        <a:off x="0" y="990602"/>
        <a:ext cx="8839200" cy="1005719"/>
      </dsp:txXfrm>
    </dsp:sp>
    <dsp:sp modelId="{B09ED2BD-919D-4369-91F0-DB4D5679844B}">
      <dsp:nvSpPr>
        <dsp:cNvPr id="0" name=""/>
        <dsp:cNvSpPr/>
      </dsp:nvSpPr>
      <dsp:spPr>
        <a:xfrm rot="10800000">
          <a:off x="0" y="2667"/>
          <a:ext cx="8839200" cy="1005719"/>
        </a:xfrm>
        <a:prstGeom prst="upArrowCallout">
          <a:avLst/>
        </a:prstGeom>
        <a:solidFill>
          <a:schemeClr val="accent5">
            <a:hueOff val="3434343"/>
            <a:satOff val="2572"/>
            <a:lumOff val="-7450"/>
            <a:alphaOff val="0"/>
          </a:schemeClr>
        </a:solidFill>
        <a:ln w="3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Gradual, qualitative changes in diet</a:t>
          </a:r>
          <a:endParaRPr lang="en-US" sz="1900" b="1" kern="1200" dirty="0">
            <a:solidFill>
              <a:schemeClr val="bg1"/>
            </a:solidFill>
          </a:endParaRPr>
        </a:p>
      </dsp:txBody>
      <dsp:txXfrm rot="10800000">
        <a:off x="0" y="2667"/>
        <a:ext cx="8839200" cy="100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0A83-4353-4DB7-A81C-0AA461006A4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B46C-6B5A-4E15-958A-557E2F0F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5A10-5AEF-4A70-8102-CEFDB02FAEB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B46C-6B5A-4E15-958A-557E2F0F0D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100000">
              <a:schemeClr val="bg2">
                <a:lumMod val="1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AFA29AE7-14E6-4C0E-9B1F-8EBBA13ABF5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4890893E-E36E-4BE2-B841-BB0946D821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microsoft.com/office/2007/relationships/diagramDrawing" Target="../diagrams/drawing10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Role of diet and nutrition in dental caries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8" descr="msotw9_temp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0" y="762000"/>
            <a:ext cx="2286000" cy="838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Presented By: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Dr. Rajeev Kumar Singh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Abilities of natural and refined carbohydrates to  cause dental caries</a:t>
            </a:r>
            <a:r>
              <a:rPr lang="en-US" sz="2400" dirty="0" smtClean="0">
                <a:solidFill>
                  <a:schemeClr val="hlink"/>
                </a:solidFill>
                <a:cs typeface="Times New Roman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cs typeface="Times New Roman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Because of the limited amount of tooth decay usually noted in people ingesting diets containing only natural foods, it is a common belief that unrefined carbohydrates do not contribute significantly to dental caries etiology. 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Raw carbohydrates have anti enzymatic substances which are removed in the refining process. 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In all probability the only reason they are not ordinarily associated with caries etiology is not that they resist enzymatic degradation but rather that they make up such a limited portion of the carbohydrate fraction of the diet. 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Sucrose (cane sugar)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Sucrose  “arch-criminal of dental caries”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648199"/>
          </a:xfrm>
        </p:spPr>
        <p:txBody>
          <a:bodyPr/>
          <a:lstStyle/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The simplest method of reducing caries by dietary means would be to eliminate sucrose from the diet.</a:t>
            </a:r>
          </a:p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However, such a step would be difficult. Sucrose is a rich source of energy; it is cheap and generally plentiful; it has attractive cooking characteristics and the majority of people greatly enjoy eating sucrose containing foods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STARCH</a:t>
            </a:r>
            <a:b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7620000" cy="121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Sz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COOKED STARCHY FOOD WHEN COMBINED WITH REFINED SUGARS (DOUGH NUT , PASTRY, POTATO CHIPS) RESULTS IN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AutoShape 2052"/>
          <p:cNvSpPr>
            <a:spLocks noChangeArrowheads="1"/>
          </p:cNvSpPr>
          <p:nvPr/>
        </p:nvSpPr>
        <p:spPr bwMode="auto">
          <a:xfrm>
            <a:off x="3886200" y="2362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5814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PLAQUE FORMATION, DENTAL CARIES, PERIODONTAL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648201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2"/>
              </a:solidFill>
              <a:latin typeface="Arial" charset="0"/>
              <a:cs typeface="Times New Roman" charset="0"/>
            </a:endParaRPr>
          </a:p>
          <a:p>
            <a:endParaRPr lang="en-US" dirty="0" smtClean="0">
              <a:solidFill>
                <a:schemeClr val="bg2"/>
              </a:solidFill>
              <a:latin typeface="Arial" charset="0"/>
              <a:cs typeface="Times New Roman" charset="0"/>
            </a:endParaRPr>
          </a:p>
          <a:p>
            <a:endParaRPr lang="en-US" dirty="0" smtClean="0">
              <a:solidFill>
                <a:schemeClr val="bg2"/>
              </a:solidFill>
              <a:latin typeface="Arial" charset="0"/>
              <a:cs typeface="Times New Roman" charset="0"/>
            </a:endParaRPr>
          </a:p>
          <a:p>
            <a:endParaRPr lang="en-US" dirty="0" smtClean="0">
              <a:solidFill>
                <a:schemeClr val="bg2"/>
              </a:solidFill>
              <a:latin typeface="Arial" charset="0"/>
              <a:cs typeface="Times New Roman" charset="0"/>
            </a:endParaRPr>
          </a:p>
          <a:p>
            <a:endParaRPr lang="en-US" dirty="0" smtClean="0">
              <a:solidFill>
                <a:schemeClr val="bg2"/>
              </a:solidFill>
              <a:latin typeface="Arial" charset="0"/>
              <a:cs typeface="Times New Roman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" charset="0"/>
                <a:cs typeface="Times New Roman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648200"/>
            <a:ext cx="8229600" cy="13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200000"/>
              </a:lnSpc>
              <a:spcBef>
                <a:spcPts val="120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sz="2200" dirty="0" smtClean="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It has also been shown that the presence of starch increases the acid production from sucrose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799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05399"/>
          </a:xfrm>
        </p:spPr>
        <p:txBody>
          <a:bodyPr/>
          <a:lstStyle/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Deficiencies of vitamin D and A have been shown to affect the natural development of the teeth, which can make them more susceptible to decay.</a:t>
            </a:r>
          </a:p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Under nutrition, coupled with a high intake of sugars, may increase the risk of caries. </a:t>
            </a:r>
          </a:p>
          <a:p>
            <a:pPr marL="0" indent="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 Severe vitamin C deficiency can result in inflammation of the gums,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Fruits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952999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As part of a normal mixed diet there is little evidence that fruit causes caries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Animal studies have shown that when fruit is consumed in very high frequencies (e.g. 17 times a day) it may induce caries.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029199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Studies have associated breastfeeding with lower levels of dental caries in early childhood. 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This is likely to be due to the fact that breastfed infants consume less sugar than infants fed formula milk to which free sugars are often added.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Fluoride is well known for its cariostatic action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Optimum levels of fluoride reduces the incidence of caries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Higher levels of fluoride may cause dental fluorosis.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Foods That Cause the pH to Fall Below 5.5 </a:t>
            </a:r>
            <a:b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562599"/>
          </a:xfrm>
        </p:spPr>
        <p:txBody>
          <a:bodyPr>
            <a:normAutofit fontScale="77500" lnSpcReduction="20000"/>
          </a:bodyPr>
          <a:lstStyle/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Apple drink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Apricots, dried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Bananas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Beans, baked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Beans, green canned White bread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Whole wheat bread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Caramels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Chocolate milk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Cola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Crackers, Cream cheese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bg1"/>
                </a:solidFill>
                <a:latin typeface="Arial Narrow" pitchFamily="34" charset="0"/>
              </a:rPr>
              <a:t>  Doughnuts Gelatin-flavored dessert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Noncariogenic sucrose 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33399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There have been many attempts to identify noncariogenic sucrose substitutes.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These have included sweetening agents such as saccharine and cyclamate,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Sugar alcohols of </a:t>
            </a:r>
            <a:r>
              <a:rPr lang="en-US" dirty="0" err="1" smtClean="0">
                <a:latin typeface="Arial Narrow" pitchFamily="34" charset="0"/>
              </a:rPr>
              <a:t>eg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sorbitol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dirty="0" err="1" smtClean="0">
                <a:latin typeface="Arial Narrow" pitchFamily="34" charset="0"/>
              </a:rPr>
              <a:t>xylitol</a:t>
            </a:r>
            <a:r>
              <a:rPr lang="en-US" dirty="0" smtClean="0">
                <a:latin typeface="Arial Narrow" pitchFamily="34" charset="0"/>
              </a:rPr>
              <a:t> are perhaps the best known examples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Natural sugars such as glucose, fructose, lactose and maltose are non cariogenic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05400" y="457200"/>
            <a:ext cx="3657600" cy="75088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    Balanced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2286000" cy="458955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Any substance which </a:t>
            </a:r>
          </a:p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when taken into the organism may be used either to supply energy or to build tissue.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819400" y="457200"/>
            <a:ext cx="2514600" cy="75088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    Diet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00400" y="1066800"/>
            <a:ext cx="24384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Diet is referred to </a:t>
            </a:r>
          </a:p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as "food and drink</a:t>
            </a:r>
          </a:p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regularly consumed.”</a:t>
            </a:r>
          </a:p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Diet refers to the </a:t>
            </a:r>
          </a:p>
          <a:p>
            <a:pPr marL="0" indent="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pattern of food intake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09600"/>
            <a:ext cx="1981200" cy="5222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Food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90000">
                    <a:schemeClr val="bg2">
                      <a:lumMod val="9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019800" y="2362200"/>
            <a:ext cx="2438400" cy="329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66FFFF"/>
              </a:buClr>
              <a:buSzPct val="6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90000">
                    <a:schemeClr val="bg2">
                      <a:lumMod val="9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867400" y="990600"/>
            <a:ext cx="3048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20000"/>
              </a:lnSpc>
              <a:spcBef>
                <a:spcPct val="50000"/>
              </a:spcBef>
              <a:buClr>
                <a:srgbClr val="66FFFF"/>
              </a:buClr>
              <a:buSzPct val="60000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Diet  which contains a variety of foods in such quantities and proportions that the need for energy is adequately met for maintaining health ,vitality and general well 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90000">
                    <a:schemeClr val="bg2">
                      <a:lumMod val="9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001000" cy="4800600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For a variety of reasons none of these substitutes has widespread acceptance. 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In some the taste is unsatisfactory, others are expensive, non calorific substitutes fail to provide energy needs, and some are </a:t>
            </a:r>
            <a:r>
              <a:rPr lang="en-US" dirty="0" err="1" smtClean="0">
                <a:latin typeface="Arial Narrow" pitchFamily="34" charset="0"/>
              </a:rPr>
              <a:t>thermolabile</a:t>
            </a:r>
            <a:r>
              <a:rPr lang="en-US" dirty="0" smtClean="0">
                <a:latin typeface="Arial Narrow" pitchFamily="34" charset="0"/>
              </a:rPr>
              <a:t> and hence cannot be used in cooking.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Sugar substitutes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0" y="1752600"/>
            <a:ext cx="2971800" cy="533400"/>
          </a:xfrm>
        </p:spPr>
        <p:txBody>
          <a:bodyPr/>
          <a:lstStyle/>
          <a:p>
            <a:endParaRPr lang="en-US" dirty="0" smtClean="0">
              <a:solidFill>
                <a:schemeClr val="hlink"/>
              </a:solidFill>
            </a:endParaRPr>
          </a:p>
          <a:p>
            <a:pPr marL="228600" indent="-228600"/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CALORIC / NUTRITIVE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2971800" cy="329415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Can be metabolized by body to yield energy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Add bulk to food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bg2"/>
                </a:solidFill>
              </a:rPr>
              <a:t>Sugar 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bg2"/>
                </a:solidFill>
              </a:rPr>
              <a:t>alcolhols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>
              <a:buNone/>
            </a:pPr>
            <a:r>
              <a:rPr lang="en-US" b="1" dirty="0" err="1" smtClean="0">
                <a:solidFill>
                  <a:schemeClr val="bg2"/>
                </a:solidFill>
              </a:rPr>
              <a:t>Glycitols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>
              <a:buNone/>
            </a:pPr>
            <a:r>
              <a:rPr lang="en-US" b="1" dirty="0" err="1" smtClean="0">
                <a:solidFill>
                  <a:schemeClr val="bg2"/>
                </a:solidFill>
              </a:rPr>
              <a:t>polyols</a:t>
            </a:r>
            <a:endParaRPr lang="en-US" b="1" dirty="0" smtClean="0">
              <a:solidFill>
                <a:schemeClr val="bg2"/>
              </a:solidFill>
            </a:endParaRPr>
          </a:p>
          <a:p>
            <a:endParaRPr lang="en-US" b="1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9200" y="1676400"/>
            <a:ext cx="2971800" cy="685800"/>
          </a:xfrm>
        </p:spPr>
        <p:txBody>
          <a:bodyPr/>
          <a:lstStyle/>
          <a:p>
            <a:endParaRPr lang="en-US" dirty="0" smtClean="0">
              <a:solidFill>
                <a:schemeClr val="hlink"/>
              </a:solidFill>
            </a:endParaRPr>
          </a:p>
          <a:p>
            <a:pPr marL="228600" indent="-228600"/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NON-CALORIC / SWEETENERS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4000" y="2514600"/>
            <a:ext cx="2971800" cy="3294156"/>
          </a:xfrm>
        </p:spPr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chemeClr val="bg2"/>
                </a:solidFill>
              </a:rPr>
              <a:t>Aspartame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bg2"/>
                </a:solidFill>
              </a:rPr>
              <a:t>Cyclamate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bg2"/>
                </a:solidFill>
              </a:rPr>
              <a:t>Saccharine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bg2"/>
                </a:solidFill>
              </a:rPr>
              <a:t>acesulfame</a:t>
            </a:r>
            <a:endParaRPr lang="en-US" b="1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Important factors in caries determination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Food constituents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1"/>
            <a:ext cx="7772400" cy="4800600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The four carbohydrates starch, sucrose, fructose and glucose comprise the greatest proportion of foods consumed by man.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Starch is not cariogenic in humans.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Glucose &amp; fructose are minor constituents of human foods as they are present only in dried fruits, honey and milk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Physical properties of food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Natural versus processed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Saliva incubated with refined food cause a greater dissolution of enamel than when incubated with unrefined foods.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Mixtures that included bran, wheat germ and unrefined treacle contained protective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Acidity of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029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Natural foods such as lemons, apples, fruit juices and carbonated beverages are sufficiently acidic when in prolong contact with tooth.</a:t>
            </a:r>
          </a:p>
          <a:p>
            <a:pPr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Habitual use of these foods and beverages may cause etching of enamel with cavitation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382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rgbClr val="66FFFF"/>
                </a:solidFill>
                <a:cs typeface="Times New Roman" pitchFamily="18" charset="0"/>
              </a:rPr>
              <a:t>DIET COUNSELING</a:t>
            </a:r>
          </a:p>
        </p:txBody>
      </p:sp>
      <p:graphicFrame>
        <p:nvGraphicFramePr>
          <p:cNvPr id="380934" name="Object 6"/>
          <p:cNvGraphicFramePr>
            <a:graphicFrameLocks noChangeAspect="1"/>
          </p:cNvGraphicFramePr>
          <p:nvPr>
            <p:ph type="subTitle" idx="4294967295"/>
          </p:nvPr>
        </p:nvGraphicFramePr>
        <p:xfrm>
          <a:off x="838200" y="1143000"/>
          <a:ext cx="3581400" cy="2686050"/>
        </p:xfrm>
        <a:graphic>
          <a:graphicData uri="http://schemas.openxmlformats.org/presentationml/2006/ole">
            <p:oleObj spid="_x0000_s102402" name="Slide" r:id="rId4" imgW="4572000" imgH="3429000" progId="PowerPoint.Slide.8">
              <p:embed/>
            </p:oleObj>
          </a:graphicData>
        </a:graphic>
      </p:graphicFrame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4876800" y="1066800"/>
          <a:ext cx="3733800" cy="2685716"/>
        </p:xfrm>
        <a:graphic>
          <a:graphicData uri="http://schemas.openxmlformats.org/presentationml/2006/ole">
            <p:oleObj spid="_x0000_s102403" name="Slide" r:id="rId5" imgW="4572000" imgH="3429000" progId="PowerPoint.Slide.8">
              <p:embed/>
            </p:oleObj>
          </a:graphicData>
        </a:graphic>
      </p:graphicFrame>
      <p:graphicFrame>
        <p:nvGraphicFramePr>
          <p:cNvPr id="380936" name="Object 8"/>
          <p:cNvGraphicFramePr>
            <a:graphicFrameLocks noChangeAspect="1"/>
          </p:cNvGraphicFramePr>
          <p:nvPr/>
        </p:nvGraphicFramePr>
        <p:xfrm>
          <a:off x="2209800" y="3962400"/>
          <a:ext cx="4495800" cy="2682762"/>
        </p:xfrm>
        <a:graphic>
          <a:graphicData uri="http://schemas.openxmlformats.org/presentationml/2006/ole">
            <p:oleObj spid="_x0000_s102404" name="Slide" r:id="rId6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20200" cy="7010400"/>
          </a:xfrm>
          <a:prstGeom prst="rect">
            <a:avLst/>
          </a:prstGeom>
          <a:noFill/>
          <a:ln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447800"/>
            <a:ext cx="8062912" cy="48768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IT IS THE ACT OF PROVIDING ADVISE AND GUIDANCE TO A PATIENT OR THE PATIENTS FAMILY REGARDING THE TYPE OF FOOD THAT SHOULD BE TAKEN AND ITS RELATION TO BOTH HEALTH AND DISEASE</a:t>
            </a:r>
            <a:endParaRPr lang="en-US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839200" cy="8382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>            </a:t>
            </a:r>
            <a:r>
              <a:rPr lang="en-US" sz="5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Diet counseling </a:t>
            </a:r>
            <a:endParaRPr lang="en-US" sz="5400" dirty="0">
              <a:solidFill>
                <a:schemeClr val="bg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152400"/>
            <a:ext cx="7851775" cy="990600"/>
          </a:xfr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/>
            <a:r>
              <a:rPr lang="en-US" sz="5400" b="1" dirty="0" smtClean="0">
                <a:solidFill>
                  <a:srgbClr val="00B0F0"/>
                </a:solidFill>
              </a:rPr>
              <a:t>NEED FOR COUNSELING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295400"/>
            <a:ext cx="8382000" cy="4495800"/>
          </a:xfrm>
        </p:spPr>
        <p:txBody>
          <a:bodyPr>
            <a:normAutofit/>
          </a:bodyPr>
          <a:lstStyle/>
          <a:p>
            <a:pPr marL="341313" indent="-341313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To modify dietary habits, particularly ingestion of sucrose containing foods, in forms and amounts that promote caries</a:t>
            </a:r>
          </a:p>
          <a:p>
            <a:pPr marL="287338" indent="-287338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To correct dietary imbalances that could interfere with the patient’s general health and well being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95600" y="3550180"/>
          <a:ext cx="5105400" cy="3155420"/>
        </p:xfrm>
        <a:graphic>
          <a:graphicData uri="http://schemas.openxmlformats.org/presentationml/2006/ole">
            <p:oleObj spid="_x0000_s103426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38113"/>
          <a:ext cx="9144000" cy="6581775"/>
        </p:xfrm>
        <a:graphic>
          <a:graphicData uri="http://schemas.openxmlformats.org/presentationml/2006/ole">
            <p:oleObj spid="_x0000_s83970" name="Bitmap Image" r:id="rId4" imgW="6973273" imgH="50203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304800"/>
            <a:ext cx="7851775" cy="9906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AAPD (2005) Recommends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1524000"/>
            <a:ext cx="7854950" cy="5105400"/>
          </a:xfrm>
        </p:spPr>
        <p:txBody>
          <a:bodyPr>
            <a:normAutofit/>
          </a:bodyPr>
          <a:lstStyle/>
          <a:p>
            <a:pPr marL="395288" indent="-395288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Breast feeding of infants to ensure best possible health , developmental and psychosocial outcomes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463550" indent="-46355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Educating people about association between  frequent consumption of carbohydrates and caries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463550" indent="-46355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Educating people about other health risks associated with excess consumption of carbohydrates , fats and sodium</a:t>
            </a:r>
            <a:endParaRPr lang="en-US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7851775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00B0F0"/>
                </a:solidFill>
              </a:rPr>
              <a:t>            PATIENT SELECTION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1447800"/>
            <a:ext cx="7854950" cy="5029200"/>
          </a:xfrm>
        </p:spPr>
        <p:txBody>
          <a:bodyPr>
            <a:normAutofit/>
          </a:bodyPr>
          <a:lstStyle/>
          <a:p>
            <a:pPr marL="287338" indent="-287338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Patient should have a positive attitude and be willing and to make long- term efforts towards improvement of oral status through dietary means.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341313" indent="-34131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Should have a demonstrable</a:t>
            </a:r>
          </a:p>
          <a:p>
            <a:pPr marL="341313" indent="-341313" algn="just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   need for dietary improvement.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en-US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8" descr="CHILD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971800"/>
            <a:ext cx="332083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GUIDELINES FOR COUNSELING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447800"/>
          <a:ext cx="624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B0F0"/>
                </a:solidFill>
              </a:rPr>
              <a:t>       STEPS OF A DIET COUNSELING PROGRAMME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371600"/>
            <a:ext cx="7854950" cy="4953000"/>
          </a:xfrm>
        </p:spPr>
        <p:txBody>
          <a:bodyPr>
            <a:normAutofit fontScale="85000" lnSpcReduction="20000"/>
          </a:bodyPr>
          <a:lstStyle/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3ED19"/>
                </a:solidFill>
                <a:latin typeface="Bookman Old Style" pitchFamily="18" charset="0"/>
                <a:cs typeface="Times New Roman" pitchFamily="18" charset="0"/>
              </a:rPr>
              <a:t>1) First appointment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CC99"/>
                </a:solidFill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Identification of high-risk patients.         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- Maintaining the diet diary</a:t>
            </a:r>
          </a:p>
          <a:p>
            <a:pPr marL="533400" indent="-533400" algn="l">
              <a:lnSpc>
                <a:spcPct val="80000"/>
              </a:lnSpc>
            </a:pPr>
            <a:endParaRPr lang="en-US" sz="2800" dirty="0" smtClean="0">
              <a:latin typeface="Bookman Old Style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3ED19"/>
                </a:solidFill>
                <a:latin typeface="Bookman Old Style" pitchFamily="18" charset="0"/>
                <a:cs typeface="Times New Roman" pitchFamily="18" charset="0"/>
              </a:rPr>
              <a:t>2) Second appointment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CC99"/>
                </a:solidFill>
                <a:latin typeface="Bookman Old Style" pitchFamily="18" charset="0"/>
                <a:cs typeface="Times New Roman" pitchFamily="18" charset="0"/>
              </a:rPr>
              <a:t>   -  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Evaluation of the diet diary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  -  Develop an action plan 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  -  Well balanced diet     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  -  Use of Nutritive sugar </a:t>
            </a:r>
          </a:p>
          <a:p>
            <a:pPr marL="533400" indent="149225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substitutes </a:t>
            </a:r>
          </a:p>
          <a:p>
            <a:pPr marL="533400" indent="-533400" algn="l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3ED19"/>
                </a:solidFill>
                <a:latin typeface="Bookman Old Style" pitchFamily="18" charset="0"/>
                <a:cs typeface="Times New Roman" pitchFamily="18" charset="0"/>
              </a:rPr>
              <a:t> 3) Third appointment</a:t>
            </a:r>
          </a:p>
          <a:p>
            <a:pPr marL="533400" indent="-533400"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CC99"/>
                </a:solidFill>
                <a:latin typeface="Bookman Old Style" pitchFamily="18" charset="0"/>
                <a:cs typeface="Times New Roman" pitchFamily="18" charset="0"/>
              </a:rPr>
              <a:t>   - 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Evaluation of the progress</a:t>
            </a:r>
            <a:endParaRPr lang="en-US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firstdentalex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2133600"/>
            <a:ext cx="34004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8392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DIET DIARY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447800"/>
            <a:ext cx="8235950" cy="5181600"/>
          </a:xfrm>
        </p:spPr>
        <p:txBody>
          <a:bodyPr vert="horz" lIns="0" rIns="18288">
            <a:normAutofit/>
          </a:bodyPr>
          <a:lstStyle/>
          <a:p>
            <a:pPr marL="341313" indent="-341313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Record every food item consumed solid or liquid during 6  consecutive days </a:t>
            </a:r>
          </a:p>
          <a:p>
            <a:pPr marL="341313" indent="-341313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Record food consumed during mealtimes, between meals.</a:t>
            </a:r>
          </a:p>
          <a:p>
            <a:pPr marL="341313" indent="-341313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Use appropriate household measures to measure the amount of food.</a:t>
            </a:r>
          </a:p>
          <a:p>
            <a:pPr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The kind of food and how it was prepared.</a:t>
            </a:r>
          </a:p>
          <a:p>
            <a:pPr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Addition to the food in cooking or at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9144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rPr>
              <a:t>      EVALUATE AND INTERPRET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   DEVELOP AND IMPLEMENT A TREATMENT  PLAN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 dirty="0" smtClean="0">
                <a:solidFill>
                  <a:srgbClr val="00B0F0"/>
                </a:solidFill>
              </a:rPr>
              <a:t>ACTIVE PARTICIPATION OF PATIENT</a:t>
            </a:r>
            <a:r>
              <a:rPr lang="en-US" altLang="ko-KR" sz="4000" dirty="0" smtClean="0">
                <a:solidFill>
                  <a:srgbClr val="002060"/>
                </a:solidFill>
                <a:ea typeface="Gulim" pitchFamily="34" charset="-127"/>
              </a:rPr>
              <a:t/>
            </a:r>
            <a:br>
              <a:rPr lang="en-US" altLang="ko-KR" sz="4000" dirty="0" smtClean="0">
                <a:solidFill>
                  <a:srgbClr val="002060"/>
                </a:solidFill>
                <a:ea typeface="Gulim" pitchFamily="34" charset="-127"/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14400"/>
          <a:ext cx="8458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2667000"/>
            <a:ext cx="5324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Gulim" pitchFamily="34" charset="-127"/>
                <a:cs typeface="+mj-cs"/>
              </a:rPr>
              <a:t>REGULAR FOLLOW – UP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276600"/>
          <a:ext cx="8534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d_group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791325" cy="493914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914400"/>
          </a:xfrm>
          <a:noFill/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matte">
            <a:bevelT prst="relaxedInset"/>
            <a:bevelB h="95250"/>
          </a:sp3d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66FFFF"/>
                </a:solidFill>
              </a:rPr>
              <a:t>   Thank You</a:t>
            </a:r>
            <a:endParaRPr lang="en-US" sz="66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2971800" cy="7508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300" endPos="2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4114800" cy="5334000"/>
          </a:xfrm>
        </p:spPr>
        <p:txBody>
          <a:bodyPr>
            <a:normAutofit fontScale="92500"/>
          </a:bodyPr>
          <a:lstStyle/>
          <a:p>
            <a:pPr marL="177800" indent="-17780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The process of nourishing or being nourished, especially the process by which a living organism assimilates food and uses it for growth and for replacement of tissues. </a:t>
            </a:r>
          </a:p>
          <a:p>
            <a:pPr marL="177800" indent="-177800">
              <a:lnSpc>
                <a:spcPct val="200000"/>
              </a:lnSpc>
              <a:spcBef>
                <a:spcPct val="50000"/>
              </a:spcBef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The science or study that deals with food and nourishment, especially in humans.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28600"/>
            <a:ext cx="2971800" cy="7508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300" endPos="2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Nutrients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066800"/>
            <a:ext cx="4267200" cy="5486400"/>
          </a:xfrm>
        </p:spPr>
        <p:txBody>
          <a:bodyPr/>
          <a:lstStyle/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60000"/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  <a:latin typeface="Arial Black" pitchFamily="34" charset="0"/>
              </a:rPr>
              <a:t>Substances in food that are essential for energy ,growth and normal functioning of the body  and maintenance of life.</a:t>
            </a:r>
          </a:p>
          <a:p>
            <a:pPr marL="287338" indent="-287338"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1)</a:t>
            </a:r>
            <a:r>
              <a:rPr lang="en-US" b="1" dirty="0" smtClean="0">
                <a:solidFill>
                  <a:srgbClr val="00B0F0"/>
                </a:solidFill>
                <a:latin typeface="Arial Black" pitchFamily="34" charset="0"/>
              </a:rPr>
              <a:t> Macronutrients :-    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carbohydrates, fats &amp; proteins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2) </a:t>
            </a:r>
            <a:r>
              <a:rPr lang="en-US" b="1" dirty="0" smtClean="0">
                <a:solidFill>
                  <a:srgbClr val="00B0F0"/>
                </a:solidFill>
                <a:latin typeface="Arial Black" pitchFamily="34" charset="0"/>
              </a:rPr>
              <a:t>Micronutrients :-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   minerals and vitamins</a:t>
            </a:r>
          </a:p>
          <a:p>
            <a:pPr>
              <a:lnSpc>
                <a:spcPct val="20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pPr algn="ctr">
              <a:buClr>
                <a:schemeClr val="bg2"/>
              </a:buClr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Nutritional Status &amp; Dental Caries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76799"/>
          </a:xfrm>
        </p:spPr>
        <p:txBody>
          <a:bodyPr/>
          <a:lstStyle/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Dental caries is an interaction between diet, cariogenic flora and tooth of the host.</a:t>
            </a:r>
          </a:p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Ingestion of food may affect oral-dental health by both systemic and local mechanisms</a:t>
            </a:r>
          </a:p>
          <a:p>
            <a:pPr marL="0" indent="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Nutritional effects are mediated systemically</a:t>
            </a:r>
          </a:p>
          <a:p>
            <a:pPr marL="0" indent="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Dietary effects are mediated locally in the oral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66FFFF"/>
                </a:solidFill>
                <a:latin typeface="Arial Narrow" pitchFamily="34" charset="0"/>
              </a:rPr>
              <a:t>Systemic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24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Absorption &amp; circulation  of nutrients to all cells &amp; tissues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Mediated through influences on</a:t>
            </a:r>
          </a:p>
          <a:p>
            <a:pPr algn="ctr">
              <a:buNone/>
            </a:pPr>
            <a:r>
              <a:rPr lang="en-US" dirty="0" smtClean="0">
                <a:solidFill>
                  <a:srgbClr val="D6F7A9"/>
                </a:solidFill>
              </a:rPr>
              <a:t>Development of teeth</a:t>
            </a:r>
          </a:p>
          <a:p>
            <a:pPr algn="ctr">
              <a:buNone/>
            </a:pPr>
            <a:r>
              <a:rPr lang="en-US" dirty="0" smtClean="0">
                <a:solidFill>
                  <a:srgbClr val="D6F7A9"/>
                </a:solidFill>
              </a:rPr>
              <a:t>Quality  &amp; quantity of saliva</a:t>
            </a:r>
          </a:p>
          <a:p>
            <a:pPr algn="ctr">
              <a:buNone/>
            </a:pPr>
            <a:r>
              <a:rPr lang="en-US" dirty="0" smtClean="0">
                <a:solidFill>
                  <a:srgbClr val="D6F7A9"/>
                </a:solidFill>
              </a:rPr>
              <a:t>Improved host resistance</a:t>
            </a:r>
          </a:p>
          <a:p>
            <a:pPr algn="ctr">
              <a:buNone/>
            </a:pPr>
            <a:r>
              <a:rPr lang="en-US" dirty="0" smtClean="0">
                <a:solidFill>
                  <a:srgbClr val="D6F7A9"/>
                </a:solidFill>
              </a:rPr>
              <a:t>Improved function</a:t>
            </a:r>
            <a:endParaRPr lang="en-US" dirty="0">
              <a:solidFill>
                <a:srgbClr val="D6F7A9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371600"/>
            <a:ext cx="3048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267200" y="2819400"/>
            <a:ext cx="3048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66FFFF"/>
                </a:solidFill>
                <a:latin typeface="Arial Narrow" pitchFamily="34" charset="0"/>
              </a:rPr>
              <a:t>Local effects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43400" y="1295400"/>
            <a:ext cx="3048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Carbohydrates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Arial Narrow" pitchFamily="34" charset="0"/>
              </a:rPr>
              <a:t>Carbohydrates and caries</a:t>
            </a:r>
            <a:r>
              <a:rPr lang="en-US" b="1" dirty="0" smtClean="0">
                <a:solidFill>
                  <a:schemeClr val="hlink"/>
                </a:solidFill>
                <a:latin typeface="Arial" charset="0"/>
                <a:cs typeface="Times New Roman" charset="0"/>
              </a:rPr>
              <a:t/>
            </a:r>
            <a:br>
              <a:rPr lang="en-US" b="1" dirty="0" smtClean="0">
                <a:solidFill>
                  <a:schemeClr val="hlink"/>
                </a:solidFill>
                <a:latin typeface="Arial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399"/>
          </a:xfrm>
        </p:spPr>
        <p:txBody>
          <a:bodyPr>
            <a:normAutofit/>
          </a:bodyPr>
          <a:lstStyle/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Sugars are the most important dietary factor in the development of dental caries </a:t>
            </a:r>
          </a:p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 A strong correlation exists between both the amount and frequency of sugar consumption and the development of caries</a:t>
            </a:r>
          </a:p>
          <a:p>
            <a:pPr marL="177800" indent="-177800">
              <a:lnSpc>
                <a:spcPct val="200000"/>
              </a:lnSpc>
              <a:buClr>
                <a:srgbClr val="66FFFF"/>
              </a:buClr>
              <a:buSzPct val="50000"/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758</TotalTime>
  <Words>1500</Words>
  <Application>Microsoft Office PowerPoint</Application>
  <PresentationFormat>On-screen Show (4:3)</PresentationFormat>
  <Paragraphs>250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Moonlight</vt:lpstr>
      <vt:lpstr>Bitmap Image</vt:lpstr>
      <vt:lpstr>Slide</vt:lpstr>
      <vt:lpstr>Role of diet and nutrition in dental caries</vt:lpstr>
      <vt:lpstr>Slide 2</vt:lpstr>
      <vt:lpstr>Slide 3</vt:lpstr>
      <vt:lpstr>Slide 4</vt:lpstr>
      <vt:lpstr>Nutritional Status &amp; Dental Caries</vt:lpstr>
      <vt:lpstr>Systemic effects</vt:lpstr>
      <vt:lpstr>Local effects</vt:lpstr>
      <vt:lpstr>Carbohydrates</vt:lpstr>
      <vt:lpstr>Carbohydrates and caries </vt:lpstr>
      <vt:lpstr>Abilities of natural and refined carbohydrates to  cause dental caries </vt:lpstr>
      <vt:lpstr>Sucrose (cane sugar)</vt:lpstr>
      <vt:lpstr>Sucrose  “arch-criminal of dental caries”</vt:lpstr>
      <vt:lpstr>STARCH </vt:lpstr>
      <vt:lpstr> Vitamins</vt:lpstr>
      <vt:lpstr>Fruits</vt:lpstr>
      <vt:lpstr>Breastfeeding</vt:lpstr>
      <vt:lpstr>Minerals</vt:lpstr>
      <vt:lpstr>Foods That Cause the pH to Fall Below 5.5  </vt:lpstr>
      <vt:lpstr>Noncariogenic sucrose substitutes</vt:lpstr>
      <vt:lpstr>Slide 20</vt:lpstr>
      <vt:lpstr>Sugar substitutes</vt:lpstr>
      <vt:lpstr>Important factors in caries determination</vt:lpstr>
      <vt:lpstr>Food constituents</vt:lpstr>
      <vt:lpstr>Physical properties of food</vt:lpstr>
      <vt:lpstr>Natural versus processed food</vt:lpstr>
      <vt:lpstr>Acidity of foods</vt:lpstr>
      <vt:lpstr>DIET COUNSELING</vt:lpstr>
      <vt:lpstr>                                 Diet counseling </vt:lpstr>
      <vt:lpstr>NEED FOR COUNSELING</vt:lpstr>
      <vt:lpstr>AAPD (2005) Recommends</vt:lpstr>
      <vt:lpstr>            PATIENT SELECTION</vt:lpstr>
      <vt:lpstr>GUIDELINES FOR COUNSELING</vt:lpstr>
      <vt:lpstr>       STEPS OF A DIET COUNSELING PROGRAMME</vt:lpstr>
      <vt:lpstr>DIET DIARY </vt:lpstr>
      <vt:lpstr>Slide 35</vt:lpstr>
      <vt:lpstr>   DEVELOP AND IMPLEMENT A TREATMENT  PLAN </vt:lpstr>
      <vt:lpstr>ACTIVE PARTICIPATION OF PATIENT </vt:lpstr>
      <vt:lpstr>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Role of diet and nutrition in Dental Caries.  - Dietary modifications &amp; Diet counseling.  </dc:title>
  <dc:creator>Dr. Rajeev</dc:creator>
  <cp:lastModifiedBy>Dr. Rajeev</cp:lastModifiedBy>
  <cp:revision>106</cp:revision>
  <dcterms:created xsi:type="dcterms:W3CDTF">2009-11-16T17:41:43Z</dcterms:created>
  <dcterms:modified xsi:type="dcterms:W3CDTF">2014-04-21T04:42:01Z</dcterms:modified>
</cp:coreProperties>
</file>