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 id="275" r:id="rId6"/>
    <p:sldId id="276" r:id="rId7"/>
    <p:sldId id="278" r:id="rId8"/>
    <p:sldId id="277" r:id="rId9"/>
    <p:sldId id="279" r:id="rId10"/>
    <p:sldId id="280" r:id="rId11"/>
    <p:sldId id="281" r:id="rId12"/>
    <p:sldId id="282" r:id="rId13"/>
    <p:sldId id="285" r:id="rId14"/>
    <p:sldId id="284" r:id="rId15"/>
    <p:sldId id="283" r:id="rId16"/>
    <p:sldId id="287" r:id="rId17"/>
    <p:sldId id="289" r:id="rId18"/>
    <p:sldId id="270" r:id="rId19"/>
    <p:sldId id="290" r:id="rId20"/>
    <p:sldId id="260" r:id="rId21"/>
    <p:sldId id="261" r:id="rId22"/>
    <p:sldId id="264" r:id="rId23"/>
    <p:sldId id="265" r:id="rId24"/>
    <p:sldId id="291" r:id="rId25"/>
    <p:sldId id="292" r:id="rId26"/>
    <p:sldId id="293" r:id="rId27"/>
    <p:sldId id="294" r:id="rId28"/>
    <p:sldId id="295" r:id="rId29"/>
    <p:sldId id="296" r:id="rId30"/>
    <p:sldId id="298" r:id="rId31"/>
    <p:sldId id="297" r:id="rId32"/>
    <p:sldId id="299" r:id="rId33"/>
    <p:sldId id="30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6009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B2830B-0FA7-4903-B4D3-55586EDC430E}" type="doc">
      <dgm:prSet loTypeId="urn:microsoft.com/office/officeart/2005/8/layout/radial4" loCatId="relationship" qsTypeId="urn:microsoft.com/office/officeart/2005/8/quickstyle/simple1" qsCatId="simple" csTypeId="urn:microsoft.com/office/officeart/2005/8/colors/colorful3" csCatId="colorful" phldr="1"/>
      <dgm:spPr/>
      <dgm:t>
        <a:bodyPr/>
        <a:lstStyle/>
        <a:p>
          <a:endParaRPr lang="en-IN"/>
        </a:p>
      </dgm:t>
    </dgm:pt>
    <dgm:pt modelId="{B03144BA-12D2-4A5B-B73B-B822563A4E3C}">
      <dgm:prSet phldrT="[Text]"/>
      <dgm:spPr/>
      <dgm:t>
        <a:bodyPr/>
        <a:lstStyle/>
        <a:p>
          <a:r>
            <a:rPr lang="en-US" dirty="0" smtClean="0"/>
            <a:t>Detailed Question wise analysis</a:t>
          </a:r>
          <a:endParaRPr lang="en-IN" dirty="0"/>
        </a:p>
      </dgm:t>
    </dgm:pt>
    <dgm:pt modelId="{FF2A473D-F111-4787-8C36-132DBFCCD398}" type="parTrans" cxnId="{1D721A67-C2D5-4136-8CC7-F82E48FF4EC6}">
      <dgm:prSet/>
      <dgm:spPr/>
      <dgm:t>
        <a:bodyPr/>
        <a:lstStyle/>
        <a:p>
          <a:endParaRPr lang="en-IN"/>
        </a:p>
      </dgm:t>
    </dgm:pt>
    <dgm:pt modelId="{01F46590-65D4-404F-ACC6-F1C7313C7E77}" type="sibTrans" cxnId="{1D721A67-C2D5-4136-8CC7-F82E48FF4EC6}">
      <dgm:prSet/>
      <dgm:spPr/>
      <dgm:t>
        <a:bodyPr/>
        <a:lstStyle/>
        <a:p>
          <a:endParaRPr lang="en-IN"/>
        </a:p>
      </dgm:t>
    </dgm:pt>
    <dgm:pt modelId="{F4126466-FCAA-4286-9297-1B624156D5A8}">
      <dgm:prSet phldrT="[Text]"/>
      <dgm:spPr/>
      <dgm:t>
        <a:bodyPr/>
        <a:lstStyle/>
        <a:p>
          <a:r>
            <a:rPr lang="en-US" dirty="0" smtClean="0"/>
            <a:t>Attributes of  Good Test</a:t>
          </a:r>
          <a:endParaRPr lang="en-IN" dirty="0"/>
        </a:p>
      </dgm:t>
    </dgm:pt>
    <dgm:pt modelId="{BCCB6C3E-F4ED-40A3-9B97-7682999B2888}" type="parTrans" cxnId="{03687CF9-9F6C-409A-BCA2-0BD2494BF399}">
      <dgm:prSet/>
      <dgm:spPr/>
      <dgm:t>
        <a:bodyPr/>
        <a:lstStyle/>
        <a:p>
          <a:endParaRPr lang="en-IN"/>
        </a:p>
      </dgm:t>
    </dgm:pt>
    <dgm:pt modelId="{C869357E-F6EB-4591-A813-206E66A065D4}" type="sibTrans" cxnId="{03687CF9-9F6C-409A-BCA2-0BD2494BF399}">
      <dgm:prSet/>
      <dgm:spPr/>
      <dgm:t>
        <a:bodyPr/>
        <a:lstStyle/>
        <a:p>
          <a:endParaRPr lang="en-IN"/>
        </a:p>
      </dgm:t>
    </dgm:pt>
    <dgm:pt modelId="{6018B1B5-FCAE-468C-B774-0F11A8996421}">
      <dgm:prSet phldrT="[Text]"/>
      <dgm:spPr/>
      <dgm:t>
        <a:bodyPr/>
        <a:lstStyle/>
        <a:p>
          <a:r>
            <a:rPr lang="en-US" dirty="0" smtClean="0"/>
            <a:t>Blue Print </a:t>
          </a:r>
          <a:endParaRPr lang="en-IN" dirty="0"/>
        </a:p>
      </dgm:t>
    </dgm:pt>
    <dgm:pt modelId="{229BFFE4-6DF4-410D-BB42-3EF216FD6DB4}" type="parTrans" cxnId="{B4EBF9FF-D730-484E-B4DD-92E3095A4077}">
      <dgm:prSet/>
      <dgm:spPr/>
      <dgm:t>
        <a:bodyPr/>
        <a:lstStyle/>
        <a:p>
          <a:endParaRPr lang="en-IN"/>
        </a:p>
      </dgm:t>
    </dgm:pt>
    <dgm:pt modelId="{31B78E43-E2B8-4DAF-B4CC-C8964A9EACFA}" type="sibTrans" cxnId="{B4EBF9FF-D730-484E-B4DD-92E3095A4077}">
      <dgm:prSet/>
      <dgm:spPr/>
      <dgm:t>
        <a:bodyPr/>
        <a:lstStyle/>
        <a:p>
          <a:endParaRPr lang="en-IN"/>
        </a:p>
      </dgm:t>
    </dgm:pt>
    <dgm:pt modelId="{172C27B0-B415-49A4-9A21-943C0C2DAF0D}">
      <dgm:prSet phldrT="[Text]"/>
      <dgm:spPr/>
      <dgm:t>
        <a:bodyPr/>
        <a:lstStyle/>
        <a:p>
          <a:r>
            <a:rPr lang="en-US" dirty="0" smtClean="0"/>
            <a:t>Physical Assembling </a:t>
          </a:r>
          <a:endParaRPr lang="en-IN" dirty="0"/>
        </a:p>
      </dgm:t>
    </dgm:pt>
    <dgm:pt modelId="{ACFB782F-3EBE-4D83-AA0F-C54FA4ED53BE}" type="parTrans" cxnId="{8AE6B46D-8D06-4135-B0F8-108D2EE3AB32}">
      <dgm:prSet/>
      <dgm:spPr/>
      <dgm:t>
        <a:bodyPr/>
        <a:lstStyle/>
        <a:p>
          <a:endParaRPr lang="en-IN"/>
        </a:p>
      </dgm:t>
    </dgm:pt>
    <dgm:pt modelId="{0988ECFB-3913-4854-A4D8-2B310427542B}" type="sibTrans" cxnId="{8AE6B46D-8D06-4135-B0F8-108D2EE3AB32}">
      <dgm:prSet/>
      <dgm:spPr/>
      <dgm:t>
        <a:bodyPr/>
        <a:lstStyle/>
        <a:p>
          <a:endParaRPr lang="en-IN"/>
        </a:p>
      </dgm:t>
    </dgm:pt>
    <dgm:pt modelId="{9EAD7BF0-6EB9-468F-BCD0-F5742369BAD8}">
      <dgm:prSet/>
      <dgm:spPr/>
      <dgm:t>
        <a:bodyPr/>
        <a:lstStyle/>
        <a:p>
          <a:r>
            <a:rPr lang="en-US" dirty="0" smtClean="0"/>
            <a:t>Appropriate marking scheme </a:t>
          </a:r>
          <a:endParaRPr lang="en-IN" dirty="0"/>
        </a:p>
      </dgm:t>
    </dgm:pt>
    <dgm:pt modelId="{3BB4B131-2968-43B8-8181-871F6B58DD42}" type="parTrans" cxnId="{CB6904C7-9521-45E7-9A1D-D07C585D3940}">
      <dgm:prSet/>
      <dgm:spPr/>
      <dgm:t>
        <a:bodyPr/>
        <a:lstStyle/>
        <a:p>
          <a:endParaRPr lang="en-IN"/>
        </a:p>
      </dgm:t>
    </dgm:pt>
    <dgm:pt modelId="{1E9C2011-ADDB-4BEA-AAC3-D85494FBEEEA}" type="sibTrans" cxnId="{CB6904C7-9521-45E7-9A1D-D07C585D3940}">
      <dgm:prSet/>
      <dgm:spPr/>
      <dgm:t>
        <a:bodyPr/>
        <a:lstStyle/>
        <a:p>
          <a:endParaRPr lang="en-IN"/>
        </a:p>
      </dgm:t>
    </dgm:pt>
    <dgm:pt modelId="{B6442110-8153-4A2F-9CBB-58492FE9740B}" type="pres">
      <dgm:prSet presAssocID="{7FB2830B-0FA7-4903-B4D3-55586EDC430E}" presName="cycle" presStyleCnt="0">
        <dgm:presLayoutVars>
          <dgm:chMax val="1"/>
          <dgm:dir/>
          <dgm:animLvl val="ctr"/>
          <dgm:resizeHandles val="exact"/>
        </dgm:presLayoutVars>
      </dgm:prSet>
      <dgm:spPr/>
      <dgm:t>
        <a:bodyPr/>
        <a:lstStyle/>
        <a:p>
          <a:endParaRPr lang="en-IN"/>
        </a:p>
      </dgm:t>
    </dgm:pt>
    <dgm:pt modelId="{0E6ABD98-18EE-42A6-83BF-98954260CBF4}" type="pres">
      <dgm:prSet presAssocID="{B03144BA-12D2-4A5B-B73B-B822563A4E3C}" presName="centerShape" presStyleLbl="node0" presStyleIdx="0" presStyleCnt="1"/>
      <dgm:spPr/>
      <dgm:t>
        <a:bodyPr/>
        <a:lstStyle/>
        <a:p>
          <a:endParaRPr lang="en-IN"/>
        </a:p>
      </dgm:t>
    </dgm:pt>
    <dgm:pt modelId="{C2CC56DF-11E4-4246-9A48-99F9D8ECFA1C}" type="pres">
      <dgm:prSet presAssocID="{BCCB6C3E-F4ED-40A3-9B97-7682999B2888}" presName="parTrans" presStyleLbl="bgSibTrans2D1" presStyleIdx="0" presStyleCnt="4"/>
      <dgm:spPr/>
      <dgm:t>
        <a:bodyPr/>
        <a:lstStyle/>
        <a:p>
          <a:endParaRPr lang="en-IN"/>
        </a:p>
      </dgm:t>
    </dgm:pt>
    <dgm:pt modelId="{A05F4ECB-14E4-4CF3-9DE5-0A8592028437}" type="pres">
      <dgm:prSet presAssocID="{F4126466-FCAA-4286-9297-1B624156D5A8}" presName="node" presStyleLbl="node1" presStyleIdx="0" presStyleCnt="4">
        <dgm:presLayoutVars>
          <dgm:bulletEnabled val="1"/>
        </dgm:presLayoutVars>
      </dgm:prSet>
      <dgm:spPr/>
      <dgm:t>
        <a:bodyPr/>
        <a:lstStyle/>
        <a:p>
          <a:endParaRPr lang="en-IN"/>
        </a:p>
      </dgm:t>
    </dgm:pt>
    <dgm:pt modelId="{E9A9D4AA-53EF-4E9E-9A04-89C25A2ACEAD}" type="pres">
      <dgm:prSet presAssocID="{229BFFE4-6DF4-410D-BB42-3EF216FD6DB4}" presName="parTrans" presStyleLbl="bgSibTrans2D1" presStyleIdx="1" presStyleCnt="4"/>
      <dgm:spPr/>
      <dgm:t>
        <a:bodyPr/>
        <a:lstStyle/>
        <a:p>
          <a:endParaRPr lang="en-IN"/>
        </a:p>
      </dgm:t>
    </dgm:pt>
    <dgm:pt modelId="{A6711A0E-CB4A-4460-9D11-6396506323CD}" type="pres">
      <dgm:prSet presAssocID="{6018B1B5-FCAE-468C-B774-0F11A8996421}" presName="node" presStyleLbl="node1" presStyleIdx="1" presStyleCnt="4">
        <dgm:presLayoutVars>
          <dgm:bulletEnabled val="1"/>
        </dgm:presLayoutVars>
      </dgm:prSet>
      <dgm:spPr/>
      <dgm:t>
        <a:bodyPr/>
        <a:lstStyle/>
        <a:p>
          <a:endParaRPr lang="en-IN"/>
        </a:p>
      </dgm:t>
    </dgm:pt>
    <dgm:pt modelId="{D07F3AF2-C0EF-4ED0-B398-D5A756E22651}" type="pres">
      <dgm:prSet presAssocID="{ACFB782F-3EBE-4D83-AA0F-C54FA4ED53BE}" presName="parTrans" presStyleLbl="bgSibTrans2D1" presStyleIdx="2" presStyleCnt="4"/>
      <dgm:spPr/>
      <dgm:t>
        <a:bodyPr/>
        <a:lstStyle/>
        <a:p>
          <a:endParaRPr lang="en-IN"/>
        </a:p>
      </dgm:t>
    </dgm:pt>
    <dgm:pt modelId="{39EB4C82-D1C3-4512-9CF8-545695450A8C}" type="pres">
      <dgm:prSet presAssocID="{172C27B0-B415-49A4-9A21-943C0C2DAF0D}" presName="node" presStyleLbl="node1" presStyleIdx="2" presStyleCnt="4">
        <dgm:presLayoutVars>
          <dgm:bulletEnabled val="1"/>
        </dgm:presLayoutVars>
      </dgm:prSet>
      <dgm:spPr/>
      <dgm:t>
        <a:bodyPr/>
        <a:lstStyle/>
        <a:p>
          <a:endParaRPr lang="en-IN"/>
        </a:p>
      </dgm:t>
    </dgm:pt>
    <dgm:pt modelId="{7F92DFE1-4B69-4EFB-BD2E-E209B6F1F38D}" type="pres">
      <dgm:prSet presAssocID="{3BB4B131-2968-43B8-8181-871F6B58DD42}" presName="parTrans" presStyleLbl="bgSibTrans2D1" presStyleIdx="3" presStyleCnt="4" custScaleX="103850"/>
      <dgm:spPr/>
      <dgm:t>
        <a:bodyPr/>
        <a:lstStyle/>
        <a:p>
          <a:endParaRPr lang="en-IN"/>
        </a:p>
      </dgm:t>
    </dgm:pt>
    <dgm:pt modelId="{94D59D29-A90F-442E-B840-2A7690EB3FA8}" type="pres">
      <dgm:prSet presAssocID="{9EAD7BF0-6EB9-468F-BCD0-F5742369BAD8}" presName="node" presStyleLbl="node1" presStyleIdx="3" presStyleCnt="4">
        <dgm:presLayoutVars>
          <dgm:bulletEnabled val="1"/>
        </dgm:presLayoutVars>
      </dgm:prSet>
      <dgm:spPr/>
      <dgm:t>
        <a:bodyPr/>
        <a:lstStyle/>
        <a:p>
          <a:endParaRPr lang="en-IN"/>
        </a:p>
      </dgm:t>
    </dgm:pt>
  </dgm:ptLst>
  <dgm:cxnLst>
    <dgm:cxn modelId="{03687CF9-9F6C-409A-BCA2-0BD2494BF399}" srcId="{B03144BA-12D2-4A5B-B73B-B822563A4E3C}" destId="{F4126466-FCAA-4286-9297-1B624156D5A8}" srcOrd="0" destOrd="0" parTransId="{BCCB6C3E-F4ED-40A3-9B97-7682999B2888}" sibTransId="{C869357E-F6EB-4591-A813-206E66A065D4}"/>
    <dgm:cxn modelId="{8AE6B46D-8D06-4135-B0F8-108D2EE3AB32}" srcId="{B03144BA-12D2-4A5B-B73B-B822563A4E3C}" destId="{172C27B0-B415-49A4-9A21-943C0C2DAF0D}" srcOrd="2" destOrd="0" parTransId="{ACFB782F-3EBE-4D83-AA0F-C54FA4ED53BE}" sibTransId="{0988ECFB-3913-4854-A4D8-2B310427542B}"/>
    <dgm:cxn modelId="{81BC4368-2C50-4DFD-A462-15544F8D3CCC}" type="presOf" srcId="{F4126466-FCAA-4286-9297-1B624156D5A8}" destId="{A05F4ECB-14E4-4CF3-9DE5-0A8592028437}" srcOrd="0" destOrd="0" presId="urn:microsoft.com/office/officeart/2005/8/layout/radial4"/>
    <dgm:cxn modelId="{9AB01D2A-C694-4042-99FE-F84E41847D8E}" type="presOf" srcId="{BCCB6C3E-F4ED-40A3-9B97-7682999B2888}" destId="{C2CC56DF-11E4-4246-9A48-99F9D8ECFA1C}" srcOrd="0" destOrd="0" presId="urn:microsoft.com/office/officeart/2005/8/layout/radial4"/>
    <dgm:cxn modelId="{2F2E2E8D-0F38-42AC-9716-55FA1F1DC0BD}" type="presOf" srcId="{3BB4B131-2968-43B8-8181-871F6B58DD42}" destId="{7F92DFE1-4B69-4EFB-BD2E-E209B6F1F38D}" srcOrd="0" destOrd="0" presId="urn:microsoft.com/office/officeart/2005/8/layout/radial4"/>
    <dgm:cxn modelId="{F863D441-2EEF-4A26-A157-E2BADCB9A3C6}" type="presOf" srcId="{6018B1B5-FCAE-468C-B774-0F11A8996421}" destId="{A6711A0E-CB4A-4460-9D11-6396506323CD}" srcOrd="0" destOrd="0" presId="urn:microsoft.com/office/officeart/2005/8/layout/radial4"/>
    <dgm:cxn modelId="{7B600B8A-2CFD-429F-BC96-504849406B7F}" type="presOf" srcId="{ACFB782F-3EBE-4D83-AA0F-C54FA4ED53BE}" destId="{D07F3AF2-C0EF-4ED0-B398-D5A756E22651}" srcOrd="0" destOrd="0" presId="urn:microsoft.com/office/officeart/2005/8/layout/radial4"/>
    <dgm:cxn modelId="{EE7C5C23-0C83-48BB-92DA-E425BB2B10A1}" type="presOf" srcId="{7FB2830B-0FA7-4903-B4D3-55586EDC430E}" destId="{B6442110-8153-4A2F-9CBB-58492FE9740B}" srcOrd="0" destOrd="0" presId="urn:microsoft.com/office/officeart/2005/8/layout/radial4"/>
    <dgm:cxn modelId="{8840FC9F-0EC7-4E63-9407-14703A2D0E59}" type="presOf" srcId="{B03144BA-12D2-4A5B-B73B-B822563A4E3C}" destId="{0E6ABD98-18EE-42A6-83BF-98954260CBF4}" srcOrd="0" destOrd="0" presId="urn:microsoft.com/office/officeart/2005/8/layout/radial4"/>
    <dgm:cxn modelId="{1D721A67-C2D5-4136-8CC7-F82E48FF4EC6}" srcId="{7FB2830B-0FA7-4903-B4D3-55586EDC430E}" destId="{B03144BA-12D2-4A5B-B73B-B822563A4E3C}" srcOrd="0" destOrd="0" parTransId="{FF2A473D-F111-4787-8C36-132DBFCCD398}" sibTransId="{01F46590-65D4-404F-ACC6-F1C7313C7E77}"/>
    <dgm:cxn modelId="{5267DCBE-714D-4C5B-A60D-5687E3C629B2}" type="presOf" srcId="{172C27B0-B415-49A4-9A21-943C0C2DAF0D}" destId="{39EB4C82-D1C3-4512-9CF8-545695450A8C}" srcOrd="0" destOrd="0" presId="urn:microsoft.com/office/officeart/2005/8/layout/radial4"/>
    <dgm:cxn modelId="{CB6904C7-9521-45E7-9A1D-D07C585D3940}" srcId="{B03144BA-12D2-4A5B-B73B-B822563A4E3C}" destId="{9EAD7BF0-6EB9-468F-BCD0-F5742369BAD8}" srcOrd="3" destOrd="0" parTransId="{3BB4B131-2968-43B8-8181-871F6B58DD42}" sibTransId="{1E9C2011-ADDB-4BEA-AAC3-D85494FBEEEA}"/>
    <dgm:cxn modelId="{B4EBF9FF-D730-484E-B4DD-92E3095A4077}" srcId="{B03144BA-12D2-4A5B-B73B-B822563A4E3C}" destId="{6018B1B5-FCAE-468C-B774-0F11A8996421}" srcOrd="1" destOrd="0" parTransId="{229BFFE4-6DF4-410D-BB42-3EF216FD6DB4}" sibTransId="{31B78E43-E2B8-4DAF-B4CC-C8964A9EACFA}"/>
    <dgm:cxn modelId="{2F42D8E0-D40A-4A23-BF2B-7DE2147115F2}" type="presOf" srcId="{229BFFE4-6DF4-410D-BB42-3EF216FD6DB4}" destId="{E9A9D4AA-53EF-4E9E-9A04-89C25A2ACEAD}" srcOrd="0" destOrd="0" presId="urn:microsoft.com/office/officeart/2005/8/layout/radial4"/>
    <dgm:cxn modelId="{ADC86480-7B23-451C-8879-FC9F3B097C35}" type="presOf" srcId="{9EAD7BF0-6EB9-468F-BCD0-F5742369BAD8}" destId="{94D59D29-A90F-442E-B840-2A7690EB3FA8}" srcOrd="0" destOrd="0" presId="urn:microsoft.com/office/officeart/2005/8/layout/radial4"/>
    <dgm:cxn modelId="{56BDB823-7376-45E7-92B5-8DF1517607C7}" type="presParOf" srcId="{B6442110-8153-4A2F-9CBB-58492FE9740B}" destId="{0E6ABD98-18EE-42A6-83BF-98954260CBF4}" srcOrd="0" destOrd="0" presId="urn:microsoft.com/office/officeart/2005/8/layout/radial4"/>
    <dgm:cxn modelId="{67024A76-47F5-408E-8ACB-8AC93DFCA0C2}" type="presParOf" srcId="{B6442110-8153-4A2F-9CBB-58492FE9740B}" destId="{C2CC56DF-11E4-4246-9A48-99F9D8ECFA1C}" srcOrd="1" destOrd="0" presId="urn:microsoft.com/office/officeart/2005/8/layout/radial4"/>
    <dgm:cxn modelId="{32885831-7495-4129-AE01-33077A68ABEB}" type="presParOf" srcId="{B6442110-8153-4A2F-9CBB-58492FE9740B}" destId="{A05F4ECB-14E4-4CF3-9DE5-0A8592028437}" srcOrd="2" destOrd="0" presId="urn:microsoft.com/office/officeart/2005/8/layout/radial4"/>
    <dgm:cxn modelId="{2B374140-7C6B-4DFF-B73D-D8BC3F06B34B}" type="presParOf" srcId="{B6442110-8153-4A2F-9CBB-58492FE9740B}" destId="{E9A9D4AA-53EF-4E9E-9A04-89C25A2ACEAD}" srcOrd="3" destOrd="0" presId="urn:microsoft.com/office/officeart/2005/8/layout/radial4"/>
    <dgm:cxn modelId="{07DFC3FA-1F60-4CD5-AF7C-F95C04912512}" type="presParOf" srcId="{B6442110-8153-4A2F-9CBB-58492FE9740B}" destId="{A6711A0E-CB4A-4460-9D11-6396506323CD}" srcOrd="4" destOrd="0" presId="urn:microsoft.com/office/officeart/2005/8/layout/radial4"/>
    <dgm:cxn modelId="{E09F27C6-9855-4D5A-A066-8FAA7E57D4A1}" type="presParOf" srcId="{B6442110-8153-4A2F-9CBB-58492FE9740B}" destId="{D07F3AF2-C0EF-4ED0-B398-D5A756E22651}" srcOrd="5" destOrd="0" presId="urn:microsoft.com/office/officeart/2005/8/layout/radial4"/>
    <dgm:cxn modelId="{E391B335-F4FA-4BF4-8BA9-C5DEF44B6DE2}" type="presParOf" srcId="{B6442110-8153-4A2F-9CBB-58492FE9740B}" destId="{39EB4C82-D1C3-4512-9CF8-545695450A8C}" srcOrd="6" destOrd="0" presId="urn:microsoft.com/office/officeart/2005/8/layout/radial4"/>
    <dgm:cxn modelId="{EDD357EE-0411-4CA0-BC49-7014D773F675}" type="presParOf" srcId="{B6442110-8153-4A2F-9CBB-58492FE9740B}" destId="{7F92DFE1-4B69-4EFB-BD2E-E209B6F1F38D}" srcOrd="7" destOrd="0" presId="urn:microsoft.com/office/officeart/2005/8/layout/radial4"/>
    <dgm:cxn modelId="{1B9CC480-238B-4F08-9D5D-3A7C784001C1}" type="presParOf" srcId="{B6442110-8153-4A2F-9CBB-58492FE9740B}" destId="{94D59D29-A90F-442E-B840-2A7690EB3FA8}" srcOrd="8" destOrd="0" presId="urn:microsoft.com/office/officeart/2005/8/layout/radial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31107B7-7448-4263-A1EC-83F4E7966DA4}"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IN"/>
        </a:p>
      </dgm:t>
    </dgm:pt>
    <dgm:pt modelId="{F04E988C-7380-4CA0-92A6-4B07A7B1BAD2}">
      <dgm:prSet phldrT="[Text]" custT="1"/>
      <dgm:spPr/>
      <dgm:t>
        <a:bodyPr/>
        <a:lstStyle/>
        <a:p>
          <a:r>
            <a:rPr lang="en-US" sz="2400" dirty="0" smtClean="0"/>
            <a:t>1</a:t>
          </a:r>
          <a:endParaRPr lang="en-IN" sz="2400" dirty="0"/>
        </a:p>
      </dgm:t>
    </dgm:pt>
    <dgm:pt modelId="{C652FF2F-DC36-4A7F-A98F-3F4E6B8EB071}" type="parTrans" cxnId="{ECC41F3E-7A48-49D5-BF36-AA16D52E03CB}">
      <dgm:prSet/>
      <dgm:spPr/>
      <dgm:t>
        <a:bodyPr/>
        <a:lstStyle/>
        <a:p>
          <a:endParaRPr lang="en-IN" sz="2400"/>
        </a:p>
      </dgm:t>
    </dgm:pt>
    <dgm:pt modelId="{CD045FFD-EFCB-48BE-8947-62102356BE8E}" type="sibTrans" cxnId="{ECC41F3E-7A48-49D5-BF36-AA16D52E03CB}">
      <dgm:prSet/>
      <dgm:spPr/>
      <dgm:t>
        <a:bodyPr/>
        <a:lstStyle/>
        <a:p>
          <a:endParaRPr lang="en-IN" sz="2400"/>
        </a:p>
      </dgm:t>
    </dgm:pt>
    <dgm:pt modelId="{511C6073-6A92-452B-8C29-DD916C9FF6D2}">
      <dgm:prSet phldrT="[Text]" custT="1"/>
      <dgm:spPr/>
      <dgm:t>
        <a:bodyPr/>
        <a:lstStyle/>
        <a:p>
          <a:r>
            <a:rPr lang="en-US" sz="2400" dirty="0" smtClean="0"/>
            <a:t>2</a:t>
          </a:r>
          <a:endParaRPr lang="en-IN" sz="2400" dirty="0"/>
        </a:p>
      </dgm:t>
    </dgm:pt>
    <dgm:pt modelId="{3E47E75B-DC09-49B2-8DDE-10D8AE3130AF}" type="parTrans" cxnId="{A674D9F5-18DF-42AB-A50F-D158B464BC73}">
      <dgm:prSet/>
      <dgm:spPr/>
      <dgm:t>
        <a:bodyPr/>
        <a:lstStyle/>
        <a:p>
          <a:endParaRPr lang="en-IN" sz="2400"/>
        </a:p>
      </dgm:t>
    </dgm:pt>
    <dgm:pt modelId="{0EF47BA5-5DDC-4139-8E41-75BD05124E4D}" type="sibTrans" cxnId="{A674D9F5-18DF-42AB-A50F-D158B464BC73}">
      <dgm:prSet/>
      <dgm:spPr/>
      <dgm:t>
        <a:bodyPr/>
        <a:lstStyle/>
        <a:p>
          <a:endParaRPr lang="en-IN" sz="2400"/>
        </a:p>
      </dgm:t>
    </dgm:pt>
    <dgm:pt modelId="{3FA36DED-6611-49CA-BE14-BE77FF9B4961}">
      <dgm:prSet phldrT="[Text]" custT="1"/>
      <dgm:spPr/>
      <dgm:t>
        <a:bodyPr/>
        <a:lstStyle/>
        <a:p>
          <a:r>
            <a:rPr lang="en-IN" sz="2400" dirty="0" smtClean="0"/>
            <a:t>Questions should be discrete sub-sections and are accompanied by their associated marking schedules</a:t>
          </a:r>
          <a:endParaRPr lang="en-IN" sz="2400" dirty="0"/>
        </a:p>
      </dgm:t>
    </dgm:pt>
    <dgm:pt modelId="{6B59E81B-70FB-4B63-912A-6DADA92FA76D}" type="parTrans" cxnId="{4C50495D-1036-4D1E-B365-881BEEADCD07}">
      <dgm:prSet/>
      <dgm:spPr/>
      <dgm:t>
        <a:bodyPr/>
        <a:lstStyle/>
        <a:p>
          <a:endParaRPr lang="en-IN" sz="2400"/>
        </a:p>
      </dgm:t>
    </dgm:pt>
    <dgm:pt modelId="{04C6E82B-93F7-4461-8A35-05F1FD9D4469}" type="sibTrans" cxnId="{4C50495D-1036-4D1E-B365-881BEEADCD07}">
      <dgm:prSet/>
      <dgm:spPr/>
      <dgm:t>
        <a:bodyPr/>
        <a:lstStyle/>
        <a:p>
          <a:endParaRPr lang="en-IN" sz="2400"/>
        </a:p>
      </dgm:t>
    </dgm:pt>
    <dgm:pt modelId="{A5407816-EA2E-4EA2-9CC8-6DCC6CA15230}">
      <dgm:prSet phldrT="[Text]" custT="1"/>
      <dgm:spPr/>
      <dgm:t>
        <a:bodyPr/>
        <a:lstStyle/>
        <a:p>
          <a:r>
            <a:rPr lang="en-US" sz="2400" dirty="0" smtClean="0"/>
            <a:t>3</a:t>
          </a:r>
          <a:endParaRPr lang="en-IN" sz="2400" dirty="0"/>
        </a:p>
      </dgm:t>
    </dgm:pt>
    <dgm:pt modelId="{0EB23929-2DA6-4C87-85AA-17E83ECB1EF1}" type="parTrans" cxnId="{379FB35F-1A94-4394-AC46-5A2425891B47}">
      <dgm:prSet/>
      <dgm:spPr/>
      <dgm:t>
        <a:bodyPr/>
        <a:lstStyle/>
        <a:p>
          <a:endParaRPr lang="en-IN" sz="2400"/>
        </a:p>
      </dgm:t>
    </dgm:pt>
    <dgm:pt modelId="{4BC11E4D-C506-42B4-86F4-8C4BE12FFF22}" type="sibTrans" cxnId="{379FB35F-1A94-4394-AC46-5A2425891B47}">
      <dgm:prSet/>
      <dgm:spPr/>
      <dgm:t>
        <a:bodyPr/>
        <a:lstStyle/>
        <a:p>
          <a:endParaRPr lang="en-IN" sz="2400"/>
        </a:p>
      </dgm:t>
    </dgm:pt>
    <dgm:pt modelId="{DA127FAC-848E-4C6A-8045-2EB8DC8B382C}">
      <dgm:prSet phldrT="[Text]" custT="1"/>
      <dgm:spPr/>
      <dgm:t>
        <a:bodyPr/>
        <a:lstStyle/>
        <a:p>
          <a:r>
            <a:rPr lang="en-IN" sz="2400" dirty="0" smtClean="0"/>
            <a:t>Keep sentences short, layout clear and well spaced out and use precise and unambiguous language.</a:t>
          </a:r>
          <a:endParaRPr lang="en-IN" sz="2400" dirty="0"/>
        </a:p>
      </dgm:t>
    </dgm:pt>
    <dgm:pt modelId="{FC637424-0150-4F87-8BB9-C55A684CEAF1}" type="parTrans" cxnId="{A8F1D3F8-3D4D-476F-B0E4-417425F309BD}">
      <dgm:prSet/>
      <dgm:spPr/>
      <dgm:t>
        <a:bodyPr/>
        <a:lstStyle/>
        <a:p>
          <a:endParaRPr lang="en-IN" sz="2400"/>
        </a:p>
      </dgm:t>
    </dgm:pt>
    <dgm:pt modelId="{CF6F4EA8-5EE5-4D86-9644-905FDD64819E}" type="sibTrans" cxnId="{A8F1D3F8-3D4D-476F-B0E4-417425F309BD}">
      <dgm:prSet/>
      <dgm:spPr/>
      <dgm:t>
        <a:bodyPr/>
        <a:lstStyle/>
        <a:p>
          <a:endParaRPr lang="en-IN" sz="2400"/>
        </a:p>
      </dgm:t>
    </dgm:pt>
    <dgm:pt modelId="{3299422F-46FF-400F-BAC7-07F4DF8451BD}">
      <dgm:prSet phldrT="[Text]" custT="1"/>
      <dgm:spPr/>
      <dgm:t>
        <a:bodyPr/>
        <a:lstStyle/>
        <a:p>
          <a:r>
            <a:rPr lang="en-IN" sz="2400" dirty="0" smtClean="0"/>
            <a:t>Start early – the process of innovating, drafting, gaining feedback, re-drafting etc takes time</a:t>
          </a:r>
          <a:endParaRPr lang="en-IN" sz="2400" dirty="0"/>
        </a:p>
      </dgm:t>
    </dgm:pt>
    <dgm:pt modelId="{19D6B947-1EFF-4B1C-8AE9-E992229039D6}" type="sibTrans" cxnId="{17FA212B-0F28-40EE-84E5-8F82D6906E4D}">
      <dgm:prSet/>
      <dgm:spPr/>
      <dgm:t>
        <a:bodyPr/>
        <a:lstStyle/>
        <a:p>
          <a:endParaRPr lang="en-IN" sz="2400"/>
        </a:p>
      </dgm:t>
    </dgm:pt>
    <dgm:pt modelId="{CC87A64F-1AE4-4A4F-93B6-2B44EA489913}" type="parTrans" cxnId="{17FA212B-0F28-40EE-84E5-8F82D6906E4D}">
      <dgm:prSet/>
      <dgm:spPr/>
      <dgm:t>
        <a:bodyPr/>
        <a:lstStyle/>
        <a:p>
          <a:endParaRPr lang="en-IN" sz="2400"/>
        </a:p>
      </dgm:t>
    </dgm:pt>
    <dgm:pt modelId="{66BAAF81-E3BC-4EA7-B414-7E2037091B00}">
      <dgm:prSet custT="1"/>
      <dgm:spPr/>
      <dgm:t>
        <a:bodyPr/>
        <a:lstStyle/>
        <a:p>
          <a:r>
            <a:rPr lang="en-US" sz="2400" dirty="0" smtClean="0"/>
            <a:t>4</a:t>
          </a:r>
          <a:endParaRPr lang="en-IN" sz="2400" dirty="0"/>
        </a:p>
      </dgm:t>
    </dgm:pt>
    <dgm:pt modelId="{5E99990A-33EC-464C-9ADE-206E57BFB1B1}" type="parTrans" cxnId="{3E212E34-D81A-4604-9529-7308D60005F6}">
      <dgm:prSet/>
      <dgm:spPr/>
      <dgm:t>
        <a:bodyPr/>
        <a:lstStyle/>
        <a:p>
          <a:endParaRPr lang="en-IN" sz="2400"/>
        </a:p>
      </dgm:t>
    </dgm:pt>
    <dgm:pt modelId="{664679BC-4CAA-4433-B8A2-357499824413}" type="sibTrans" cxnId="{3E212E34-D81A-4604-9529-7308D60005F6}">
      <dgm:prSet/>
      <dgm:spPr/>
      <dgm:t>
        <a:bodyPr/>
        <a:lstStyle/>
        <a:p>
          <a:endParaRPr lang="en-IN" sz="2400"/>
        </a:p>
      </dgm:t>
    </dgm:pt>
    <dgm:pt modelId="{116298F8-0D60-466D-9386-F77D91CC1FC3}">
      <dgm:prSet custT="1"/>
      <dgm:spPr/>
      <dgm:t>
        <a:bodyPr/>
        <a:lstStyle/>
        <a:p>
          <a:r>
            <a:rPr lang="en-IN" sz="2400" dirty="0" smtClean="0"/>
            <a:t>Marking guidance ensure consistency – it could be a model/specimen answer or a list of elements that should or could be included in an answer</a:t>
          </a:r>
          <a:endParaRPr lang="en-IN" sz="2400" dirty="0"/>
        </a:p>
      </dgm:t>
    </dgm:pt>
    <dgm:pt modelId="{CDC750E7-ED09-4276-B202-7AFFA30D2256}" type="parTrans" cxnId="{BA3302E5-4926-4324-ACA3-F0960C4FFAD1}">
      <dgm:prSet/>
      <dgm:spPr/>
      <dgm:t>
        <a:bodyPr/>
        <a:lstStyle/>
        <a:p>
          <a:endParaRPr lang="en-IN" sz="2400"/>
        </a:p>
      </dgm:t>
    </dgm:pt>
    <dgm:pt modelId="{7C029486-E46F-44E3-AB20-7537CAFC7526}" type="sibTrans" cxnId="{BA3302E5-4926-4324-ACA3-F0960C4FFAD1}">
      <dgm:prSet/>
      <dgm:spPr/>
      <dgm:t>
        <a:bodyPr/>
        <a:lstStyle/>
        <a:p>
          <a:endParaRPr lang="en-IN" sz="2400"/>
        </a:p>
      </dgm:t>
    </dgm:pt>
    <dgm:pt modelId="{216E201F-DA42-4631-A745-5BD76BD25A33}" type="pres">
      <dgm:prSet presAssocID="{731107B7-7448-4263-A1EC-83F4E7966DA4}" presName="linearFlow" presStyleCnt="0">
        <dgm:presLayoutVars>
          <dgm:dir/>
          <dgm:animLvl val="lvl"/>
          <dgm:resizeHandles val="exact"/>
        </dgm:presLayoutVars>
      </dgm:prSet>
      <dgm:spPr/>
      <dgm:t>
        <a:bodyPr/>
        <a:lstStyle/>
        <a:p>
          <a:endParaRPr lang="en-IN"/>
        </a:p>
      </dgm:t>
    </dgm:pt>
    <dgm:pt modelId="{40ECF47E-D203-49EE-A10F-F536764B3B37}" type="pres">
      <dgm:prSet presAssocID="{F04E988C-7380-4CA0-92A6-4B07A7B1BAD2}" presName="composite" presStyleCnt="0"/>
      <dgm:spPr/>
    </dgm:pt>
    <dgm:pt modelId="{713F4B3D-9EA3-4FA4-8391-50B9EED221C3}" type="pres">
      <dgm:prSet presAssocID="{F04E988C-7380-4CA0-92A6-4B07A7B1BAD2}" presName="parentText" presStyleLbl="alignNode1" presStyleIdx="0" presStyleCnt="4">
        <dgm:presLayoutVars>
          <dgm:chMax val="1"/>
          <dgm:bulletEnabled val="1"/>
        </dgm:presLayoutVars>
      </dgm:prSet>
      <dgm:spPr/>
      <dgm:t>
        <a:bodyPr/>
        <a:lstStyle/>
        <a:p>
          <a:endParaRPr lang="en-IN"/>
        </a:p>
      </dgm:t>
    </dgm:pt>
    <dgm:pt modelId="{B2D8C938-59ED-4556-B480-D035A1C1E010}" type="pres">
      <dgm:prSet presAssocID="{F04E988C-7380-4CA0-92A6-4B07A7B1BAD2}" presName="descendantText" presStyleLbl="alignAcc1" presStyleIdx="0" presStyleCnt="4" custLinFactNeighborX="956">
        <dgm:presLayoutVars>
          <dgm:bulletEnabled val="1"/>
        </dgm:presLayoutVars>
      </dgm:prSet>
      <dgm:spPr/>
      <dgm:t>
        <a:bodyPr/>
        <a:lstStyle/>
        <a:p>
          <a:endParaRPr lang="en-IN"/>
        </a:p>
      </dgm:t>
    </dgm:pt>
    <dgm:pt modelId="{AD603913-8C57-4875-8D3E-08D78DE41E89}" type="pres">
      <dgm:prSet presAssocID="{CD045FFD-EFCB-48BE-8947-62102356BE8E}" presName="sp" presStyleCnt="0"/>
      <dgm:spPr/>
    </dgm:pt>
    <dgm:pt modelId="{991CDDE9-6DBA-49F0-9C66-62A378008BBF}" type="pres">
      <dgm:prSet presAssocID="{511C6073-6A92-452B-8C29-DD916C9FF6D2}" presName="composite" presStyleCnt="0"/>
      <dgm:spPr/>
    </dgm:pt>
    <dgm:pt modelId="{9042C13E-5025-4117-BB42-2C17217DFEA9}" type="pres">
      <dgm:prSet presAssocID="{511C6073-6A92-452B-8C29-DD916C9FF6D2}" presName="parentText" presStyleLbl="alignNode1" presStyleIdx="1" presStyleCnt="4">
        <dgm:presLayoutVars>
          <dgm:chMax val="1"/>
          <dgm:bulletEnabled val="1"/>
        </dgm:presLayoutVars>
      </dgm:prSet>
      <dgm:spPr/>
      <dgm:t>
        <a:bodyPr/>
        <a:lstStyle/>
        <a:p>
          <a:endParaRPr lang="en-IN"/>
        </a:p>
      </dgm:t>
    </dgm:pt>
    <dgm:pt modelId="{C49CC379-1D2C-4B62-B0C0-F432FB7C6DBA}" type="pres">
      <dgm:prSet presAssocID="{511C6073-6A92-452B-8C29-DD916C9FF6D2}" presName="descendantText" presStyleLbl="alignAcc1" presStyleIdx="1" presStyleCnt="4">
        <dgm:presLayoutVars>
          <dgm:bulletEnabled val="1"/>
        </dgm:presLayoutVars>
      </dgm:prSet>
      <dgm:spPr/>
      <dgm:t>
        <a:bodyPr/>
        <a:lstStyle/>
        <a:p>
          <a:endParaRPr lang="en-IN"/>
        </a:p>
      </dgm:t>
    </dgm:pt>
    <dgm:pt modelId="{7A087362-D351-47FD-AB15-141D41D3E800}" type="pres">
      <dgm:prSet presAssocID="{0EF47BA5-5DDC-4139-8E41-75BD05124E4D}" presName="sp" presStyleCnt="0"/>
      <dgm:spPr/>
    </dgm:pt>
    <dgm:pt modelId="{8C6061D2-3497-4F43-AC9E-9894A966AC25}" type="pres">
      <dgm:prSet presAssocID="{A5407816-EA2E-4EA2-9CC8-6DCC6CA15230}" presName="composite" presStyleCnt="0"/>
      <dgm:spPr/>
    </dgm:pt>
    <dgm:pt modelId="{7D5FDB3A-8448-408A-B1B6-6ECFE8895795}" type="pres">
      <dgm:prSet presAssocID="{A5407816-EA2E-4EA2-9CC8-6DCC6CA15230}" presName="parentText" presStyleLbl="alignNode1" presStyleIdx="2" presStyleCnt="4">
        <dgm:presLayoutVars>
          <dgm:chMax val="1"/>
          <dgm:bulletEnabled val="1"/>
        </dgm:presLayoutVars>
      </dgm:prSet>
      <dgm:spPr/>
      <dgm:t>
        <a:bodyPr/>
        <a:lstStyle/>
        <a:p>
          <a:endParaRPr lang="en-IN"/>
        </a:p>
      </dgm:t>
    </dgm:pt>
    <dgm:pt modelId="{06177F8F-D8C3-43D3-8ECC-A4FCF10122F0}" type="pres">
      <dgm:prSet presAssocID="{A5407816-EA2E-4EA2-9CC8-6DCC6CA15230}" presName="descendantText" presStyleLbl="alignAcc1" presStyleIdx="2" presStyleCnt="4">
        <dgm:presLayoutVars>
          <dgm:bulletEnabled val="1"/>
        </dgm:presLayoutVars>
      </dgm:prSet>
      <dgm:spPr/>
      <dgm:t>
        <a:bodyPr/>
        <a:lstStyle/>
        <a:p>
          <a:endParaRPr lang="en-IN"/>
        </a:p>
      </dgm:t>
    </dgm:pt>
    <dgm:pt modelId="{A741B024-7260-41FA-AA90-6C0B13BDC72D}" type="pres">
      <dgm:prSet presAssocID="{4BC11E4D-C506-42B4-86F4-8C4BE12FFF22}" presName="sp" presStyleCnt="0"/>
      <dgm:spPr/>
    </dgm:pt>
    <dgm:pt modelId="{55A40E0B-21D5-43BF-9A54-061CFF060308}" type="pres">
      <dgm:prSet presAssocID="{66BAAF81-E3BC-4EA7-B414-7E2037091B00}" presName="composite" presStyleCnt="0"/>
      <dgm:spPr/>
    </dgm:pt>
    <dgm:pt modelId="{6BB8D7C4-6C58-4EBC-8C6D-DA41BE7E7AA4}" type="pres">
      <dgm:prSet presAssocID="{66BAAF81-E3BC-4EA7-B414-7E2037091B00}" presName="parentText" presStyleLbl="alignNode1" presStyleIdx="3" presStyleCnt="4">
        <dgm:presLayoutVars>
          <dgm:chMax val="1"/>
          <dgm:bulletEnabled val="1"/>
        </dgm:presLayoutVars>
      </dgm:prSet>
      <dgm:spPr/>
      <dgm:t>
        <a:bodyPr/>
        <a:lstStyle/>
        <a:p>
          <a:endParaRPr lang="en-IN"/>
        </a:p>
      </dgm:t>
    </dgm:pt>
    <dgm:pt modelId="{3AA4F206-F151-416E-BA15-7AE66A340B03}" type="pres">
      <dgm:prSet presAssocID="{66BAAF81-E3BC-4EA7-B414-7E2037091B00}" presName="descendantText" presStyleLbl="alignAcc1" presStyleIdx="3" presStyleCnt="4">
        <dgm:presLayoutVars>
          <dgm:bulletEnabled val="1"/>
        </dgm:presLayoutVars>
      </dgm:prSet>
      <dgm:spPr/>
      <dgm:t>
        <a:bodyPr/>
        <a:lstStyle/>
        <a:p>
          <a:endParaRPr lang="en-IN"/>
        </a:p>
      </dgm:t>
    </dgm:pt>
  </dgm:ptLst>
  <dgm:cxnLst>
    <dgm:cxn modelId="{BA3302E5-4926-4324-ACA3-F0960C4FFAD1}" srcId="{66BAAF81-E3BC-4EA7-B414-7E2037091B00}" destId="{116298F8-0D60-466D-9386-F77D91CC1FC3}" srcOrd="0" destOrd="0" parTransId="{CDC750E7-ED09-4276-B202-7AFFA30D2256}" sibTransId="{7C029486-E46F-44E3-AB20-7537CAFC7526}"/>
    <dgm:cxn modelId="{3E212E34-D81A-4604-9529-7308D60005F6}" srcId="{731107B7-7448-4263-A1EC-83F4E7966DA4}" destId="{66BAAF81-E3BC-4EA7-B414-7E2037091B00}" srcOrd="3" destOrd="0" parTransId="{5E99990A-33EC-464C-9ADE-206E57BFB1B1}" sibTransId="{664679BC-4CAA-4433-B8A2-357499824413}"/>
    <dgm:cxn modelId="{ECC41F3E-7A48-49D5-BF36-AA16D52E03CB}" srcId="{731107B7-7448-4263-A1EC-83F4E7966DA4}" destId="{F04E988C-7380-4CA0-92A6-4B07A7B1BAD2}" srcOrd="0" destOrd="0" parTransId="{C652FF2F-DC36-4A7F-A98F-3F4E6B8EB071}" sibTransId="{CD045FFD-EFCB-48BE-8947-62102356BE8E}"/>
    <dgm:cxn modelId="{9CD8EB08-4F2C-4BC8-910C-18FC4AF7FC40}" type="presOf" srcId="{F04E988C-7380-4CA0-92A6-4B07A7B1BAD2}" destId="{713F4B3D-9EA3-4FA4-8391-50B9EED221C3}" srcOrd="0" destOrd="0" presId="urn:microsoft.com/office/officeart/2005/8/layout/chevron2"/>
    <dgm:cxn modelId="{1CAF0252-8ECD-4D4F-9E3F-8FFE454958F2}" type="presOf" srcId="{3FA36DED-6611-49CA-BE14-BE77FF9B4961}" destId="{C49CC379-1D2C-4B62-B0C0-F432FB7C6DBA}" srcOrd="0" destOrd="0" presId="urn:microsoft.com/office/officeart/2005/8/layout/chevron2"/>
    <dgm:cxn modelId="{EE61FCB1-B9F9-4ECF-BF9C-4D92C2BE58EE}" type="presOf" srcId="{511C6073-6A92-452B-8C29-DD916C9FF6D2}" destId="{9042C13E-5025-4117-BB42-2C17217DFEA9}" srcOrd="0" destOrd="0" presId="urn:microsoft.com/office/officeart/2005/8/layout/chevron2"/>
    <dgm:cxn modelId="{379FB35F-1A94-4394-AC46-5A2425891B47}" srcId="{731107B7-7448-4263-A1EC-83F4E7966DA4}" destId="{A5407816-EA2E-4EA2-9CC8-6DCC6CA15230}" srcOrd="2" destOrd="0" parTransId="{0EB23929-2DA6-4C87-85AA-17E83ECB1EF1}" sibTransId="{4BC11E4D-C506-42B4-86F4-8C4BE12FFF22}"/>
    <dgm:cxn modelId="{D4BD60AA-6B45-4813-BA36-8299FC839DDB}" type="presOf" srcId="{DA127FAC-848E-4C6A-8045-2EB8DC8B382C}" destId="{06177F8F-D8C3-43D3-8ECC-A4FCF10122F0}" srcOrd="0" destOrd="0" presId="urn:microsoft.com/office/officeart/2005/8/layout/chevron2"/>
    <dgm:cxn modelId="{31F0C4A6-8902-4866-879A-29E7B420BD9D}" type="presOf" srcId="{A5407816-EA2E-4EA2-9CC8-6DCC6CA15230}" destId="{7D5FDB3A-8448-408A-B1B6-6ECFE8895795}" srcOrd="0" destOrd="0" presId="urn:microsoft.com/office/officeart/2005/8/layout/chevron2"/>
    <dgm:cxn modelId="{05B82CF7-40E6-46A3-B258-7CC22128FDE6}" type="presOf" srcId="{66BAAF81-E3BC-4EA7-B414-7E2037091B00}" destId="{6BB8D7C4-6C58-4EBC-8C6D-DA41BE7E7AA4}" srcOrd="0" destOrd="0" presId="urn:microsoft.com/office/officeart/2005/8/layout/chevron2"/>
    <dgm:cxn modelId="{A674D9F5-18DF-42AB-A50F-D158B464BC73}" srcId="{731107B7-7448-4263-A1EC-83F4E7966DA4}" destId="{511C6073-6A92-452B-8C29-DD916C9FF6D2}" srcOrd="1" destOrd="0" parTransId="{3E47E75B-DC09-49B2-8DDE-10D8AE3130AF}" sibTransId="{0EF47BA5-5DDC-4139-8E41-75BD05124E4D}"/>
    <dgm:cxn modelId="{0522A232-92C8-4D5E-8B7E-F618FD0E6A0E}" type="presOf" srcId="{731107B7-7448-4263-A1EC-83F4E7966DA4}" destId="{216E201F-DA42-4631-A745-5BD76BD25A33}" srcOrd="0" destOrd="0" presId="urn:microsoft.com/office/officeart/2005/8/layout/chevron2"/>
    <dgm:cxn modelId="{079131B2-DB11-4DB4-830D-CC794D8ED573}" type="presOf" srcId="{116298F8-0D60-466D-9386-F77D91CC1FC3}" destId="{3AA4F206-F151-416E-BA15-7AE66A340B03}" srcOrd="0" destOrd="0" presId="urn:microsoft.com/office/officeart/2005/8/layout/chevron2"/>
    <dgm:cxn modelId="{D496A21D-C488-4491-886B-206E55CC47CC}" type="presOf" srcId="{3299422F-46FF-400F-BAC7-07F4DF8451BD}" destId="{B2D8C938-59ED-4556-B480-D035A1C1E010}" srcOrd="0" destOrd="0" presId="urn:microsoft.com/office/officeart/2005/8/layout/chevron2"/>
    <dgm:cxn modelId="{17FA212B-0F28-40EE-84E5-8F82D6906E4D}" srcId="{F04E988C-7380-4CA0-92A6-4B07A7B1BAD2}" destId="{3299422F-46FF-400F-BAC7-07F4DF8451BD}" srcOrd="0" destOrd="0" parTransId="{CC87A64F-1AE4-4A4F-93B6-2B44EA489913}" sibTransId="{19D6B947-1EFF-4B1C-8AE9-E992229039D6}"/>
    <dgm:cxn modelId="{4C50495D-1036-4D1E-B365-881BEEADCD07}" srcId="{511C6073-6A92-452B-8C29-DD916C9FF6D2}" destId="{3FA36DED-6611-49CA-BE14-BE77FF9B4961}" srcOrd="0" destOrd="0" parTransId="{6B59E81B-70FB-4B63-912A-6DADA92FA76D}" sibTransId="{04C6E82B-93F7-4461-8A35-05F1FD9D4469}"/>
    <dgm:cxn modelId="{A8F1D3F8-3D4D-476F-B0E4-417425F309BD}" srcId="{A5407816-EA2E-4EA2-9CC8-6DCC6CA15230}" destId="{DA127FAC-848E-4C6A-8045-2EB8DC8B382C}" srcOrd="0" destOrd="0" parTransId="{FC637424-0150-4F87-8BB9-C55A684CEAF1}" sibTransId="{CF6F4EA8-5EE5-4D86-9644-905FDD64819E}"/>
    <dgm:cxn modelId="{2E94AEE6-7130-49C2-8C87-DF63FF2C0424}" type="presParOf" srcId="{216E201F-DA42-4631-A745-5BD76BD25A33}" destId="{40ECF47E-D203-49EE-A10F-F536764B3B37}" srcOrd="0" destOrd="0" presId="urn:microsoft.com/office/officeart/2005/8/layout/chevron2"/>
    <dgm:cxn modelId="{BEA6174B-45D8-4961-B78E-0FCFCE44C4E8}" type="presParOf" srcId="{40ECF47E-D203-49EE-A10F-F536764B3B37}" destId="{713F4B3D-9EA3-4FA4-8391-50B9EED221C3}" srcOrd="0" destOrd="0" presId="urn:microsoft.com/office/officeart/2005/8/layout/chevron2"/>
    <dgm:cxn modelId="{7496E9D3-43FE-4E5C-9AA6-7E300290C7D1}" type="presParOf" srcId="{40ECF47E-D203-49EE-A10F-F536764B3B37}" destId="{B2D8C938-59ED-4556-B480-D035A1C1E010}" srcOrd="1" destOrd="0" presId="urn:microsoft.com/office/officeart/2005/8/layout/chevron2"/>
    <dgm:cxn modelId="{5EC6B7BA-295E-440D-91E3-D661D37158C9}" type="presParOf" srcId="{216E201F-DA42-4631-A745-5BD76BD25A33}" destId="{AD603913-8C57-4875-8D3E-08D78DE41E89}" srcOrd="1" destOrd="0" presId="urn:microsoft.com/office/officeart/2005/8/layout/chevron2"/>
    <dgm:cxn modelId="{6E9008F0-875B-470E-95EE-8336CAC71471}" type="presParOf" srcId="{216E201F-DA42-4631-A745-5BD76BD25A33}" destId="{991CDDE9-6DBA-49F0-9C66-62A378008BBF}" srcOrd="2" destOrd="0" presId="urn:microsoft.com/office/officeart/2005/8/layout/chevron2"/>
    <dgm:cxn modelId="{13461279-E63A-4558-8236-139B58C9E18D}" type="presParOf" srcId="{991CDDE9-6DBA-49F0-9C66-62A378008BBF}" destId="{9042C13E-5025-4117-BB42-2C17217DFEA9}" srcOrd="0" destOrd="0" presId="urn:microsoft.com/office/officeart/2005/8/layout/chevron2"/>
    <dgm:cxn modelId="{7857E30C-467F-4E97-8A9D-478BA2ACB890}" type="presParOf" srcId="{991CDDE9-6DBA-49F0-9C66-62A378008BBF}" destId="{C49CC379-1D2C-4B62-B0C0-F432FB7C6DBA}" srcOrd="1" destOrd="0" presId="urn:microsoft.com/office/officeart/2005/8/layout/chevron2"/>
    <dgm:cxn modelId="{FA7EA273-501F-4E52-8589-C90F809133E9}" type="presParOf" srcId="{216E201F-DA42-4631-A745-5BD76BD25A33}" destId="{7A087362-D351-47FD-AB15-141D41D3E800}" srcOrd="3" destOrd="0" presId="urn:microsoft.com/office/officeart/2005/8/layout/chevron2"/>
    <dgm:cxn modelId="{61ADE2E6-E54C-4EF7-A64E-284CB9E328DD}" type="presParOf" srcId="{216E201F-DA42-4631-A745-5BD76BD25A33}" destId="{8C6061D2-3497-4F43-AC9E-9894A966AC25}" srcOrd="4" destOrd="0" presId="urn:microsoft.com/office/officeart/2005/8/layout/chevron2"/>
    <dgm:cxn modelId="{D44D5F6A-EB46-4265-83C1-C5AA018D4C09}" type="presParOf" srcId="{8C6061D2-3497-4F43-AC9E-9894A966AC25}" destId="{7D5FDB3A-8448-408A-B1B6-6ECFE8895795}" srcOrd="0" destOrd="0" presId="urn:microsoft.com/office/officeart/2005/8/layout/chevron2"/>
    <dgm:cxn modelId="{469298E1-00D2-473D-9A65-B5A5186B5196}" type="presParOf" srcId="{8C6061D2-3497-4F43-AC9E-9894A966AC25}" destId="{06177F8F-D8C3-43D3-8ECC-A4FCF10122F0}" srcOrd="1" destOrd="0" presId="urn:microsoft.com/office/officeart/2005/8/layout/chevron2"/>
    <dgm:cxn modelId="{0671CA33-9E7F-4C81-AD26-DDFBBB76FD04}" type="presParOf" srcId="{216E201F-DA42-4631-A745-5BD76BD25A33}" destId="{A741B024-7260-41FA-AA90-6C0B13BDC72D}" srcOrd="5" destOrd="0" presId="urn:microsoft.com/office/officeart/2005/8/layout/chevron2"/>
    <dgm:cxn modelId="{06D14C17-0556-4872-BC1C-5151AEBFC862}" type="presParOf" srcId="{216E201F-DA42-4631-A745-5BD76BD25A33}" destId="{55A40E0B-21D5-43BF-9A54-061CFF060308}" srcOrd="6" destOrd="0" presId="urn:microsoft.com/office/officeart/2005/8/layout/chevron2"/>
    <dgm:cxn modelId="{BBF84538-623F-444D-B5C9-AABF47CAC060}" type="presParOf" srcId="{55A40E0B-21D5-43BF-9A54-061CFF060308}" destId="{6BB8D7C4-6C58-4EBC-8C6D-DA41BE7E7AA4}" srcOrd="0" destOrd="0" presId="urn:microsoft.com/office/officeart/2005/8/layout/chevron2"/>
    <dgm:cxn modelId="{B209F6B4-DB59-44B8-AD16-9E31A957B479}" type="presParOf" srcId="{55A40E0B-21D5-43BF-9A54-061CFF060308}" destId="{3AA4F206-F151-416E-BA15-7AE66A340B03}" srcOrd="1" destOrd="0" presId="urn:microsoft.com/office/officeart/2005/8/layout/chevr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F7F98D-F351-4C72-9ED6-A55EC67A4ACA}" type="doc">
      <dgm:prSet loTypeId="urn:microsoft.com/office/officeart/2005/8/layout/chevron1" loCatId="process" qsTypeId="urn:microsoft.com/office/officeart/2005/8/quickstyle/simple1" qsCatId="simple" csTypeId="urn:microsoft.com/office/officeart/2005/8/colors/colorful3" csCatId="colorful" phldr="1"/>
      <dgm:spPr/>
    </dgm:pt>
    <dgm:pt modelId="{9694B442-03E3-43A6-9A69-32D1CAE5F002}">
      <dgm:prSet phldrT="[Text]" custT="1"/>
      <dgm:spPr/>
      <dgm:t>
        <a:bodyPr/>
        <a:lstStyle/>
        <a:p>
          <a:r>
            <a:rPr lang="en-IN" sz="2200" dirty="0" smtClean="0"/>
            <a:t>Clarity </a:t>
          </a:r>
          <a:endParaRPr lang="en-IN" sz="2200" dirty="0"/>
        </a:p>
      </dgm:t>
    </dgm:pt>
    <dgm:pt modelId="{2EB9F4EF-A988-4D97-A112-8B0F7F5C21B7}" type="parTrans" cxnId="{4EF11268-1D27-4C2E-A5BF-B43B7638DD83}">
      <dgm:prSet/>
      <dgm:spPr/>
      <dgm:t>
        <a:bodyPr/>
        <a:lstStyle/>
        <a:p>
          <a:endParaRPr lang="en-IN" sz="2200"/>
        </a:p>
      </dgm:t>
    </dgm:pt>
    <dgm:pt modelId="{331DBF5F-1678-4A6E-88AE-D2954856F16D}" type="sibTrans" cxnId="{4EF11268-1D27-4C2E-A5BF-B43B7638DD83}">
      <dgm:prSet/>
      <dgm:spPr/>
      <dgm:t>
        <a:bodyPr/>
        <a:lstStyle/>
        <a:p>
          <a:endParaRPr lang="en-IN" sz="2200"/>
        </a:p>
      </dgm:t>
    </dgm:pt>
    <dgm:pt modelId="{5A01456E-3D35-4385-AF27-4EA5D2BF193F}">
      <dgm:prSet phldrT="[Text]" custT="1"/>
      <dgm:spPr/>
      <dgm:t>
        <a:bodyPr/>
        <a:lstStyle/>
        <a:p>
          <a:r>
            <a:rPr lang="en-IN" sz="2200" dirty="0" smtClean="0"/>
            <a:t>Reliability </a:t>
          </a:r>
          <a:endParaRPr lang="en-IN" sz="2200" dirty="0"/>
        </a:p>
      </dgm:t>
    </dgm:pt>
    <dgm:pt modelId="{3564D60B-5207-407E-A853-50A82931CAE2}" type="parTrans" cxnId="{690B10D7-5829-4354-8A9D-4768335A1015}">
      <dgm:prSet/>
      <dgm:spPr/>
      <dgm:t>
        <a:bodyPr/>
        <a:lstStyle/>
        <a:p>
          <a:endParaRPr lang="en-IN" sz="2200"/>
        </a:p>
      </dgm:t>
    </dgm:pt>
    <dgm:pt modelId="{DF742BC4-4F68-4E18-AA84-AE468EB1D596}" type="sibTrans" cxnId="{690B10D7-5829-4354-8A9D-4768335A1015}">
      <dgm:prSet/>
      <dgm:spPr/>
      <dgm:t>
        <a:bodyPr/>
        <a:lstStyle/>
        <a:p>
          <a:endParaRPr lang="en-IN" sz="2200"/>
        </a:p>
      </dgm:t>
    </dgm:pt>
    <dgm:pt modelId="{F54293EB-052B-488D-9784-04968F3088BB}">
      <dgm:prSet phldrT="[Text]" custT="1"/>
      <dgm:spPr/>
      <dgm:t>
        <a:bodyPr/>
        <a:lstStyle/>
        <a:p>
          <a:r>
            <a:rPr lang="en-IN" sz="2200" dirty="0" smtClean="0"/>
            <a:t>Validity</a:t>
          </a:r>
          <a:endParaRPr lang="en-IN" sz="2200" dirty="0"/>
        </a:p>
      </dgm:t>
    </dgm:pt>
    <dgm:pt modelId="{444FC884-61EA-4FE7-AA03-04129F425344}" type="parTrans" cxnId="{1BA7A8D5-563D-4287-A05B-9C6605926C98}">
      <dgm:prSet/>
      <dgm:spPr/>
      <dgm:t>
        <a:bodyPr/>
        <a:lstStyle/>
        <a:p>
          <a:endParaRPr lang="en-IN" sz="2200"/>
        </a:p>
      </dgm:t>
    </dgm:pt>
    <dgm:pt modelId="{0F64929C-5CFE-49BA-91E1-1C364EA6F217}" type="sibTrans" cxnId="{1BA7A8D5-563D-4287-A05B-9C6605926C98}">
      <dgm:prSet/>
      <dgm:spPr/>
      <dgm:t>
        <a:bodyPr/>
        <a:lstStyle/>
        <a:p>
          <a:endParaRPr lang="en-IN" sz="2200"/>
        </a:p>
      </dgm:t>
    </dgm:pt>
    <dgm:pt modelId="{D2B85468-471B-446C-9107-A0A04355DA95}">
      <dgm:prSet custT="1"/>
      <dgm:spPr/>
      <dgm:t>
        <a:bodyPr/>
        <a:lstStyle/>
        <a:p>
          <a:r>
            <a:rPr lang="en-IN" sz="2200" dirty="0" smtClean="0"/>
            <a:t>Fairness  </a:t>
          </a:r>
          <a:endParaRPr lang="en-IN" sz="2200" dirty="0"/>
        </a:p>
      </dgm:t>
    </dgm:pt>
    <dgm:pt modelId="{CB0D96FF-64BF-44BD-B862-95B57745B29C}" type="parTrans" cxnId="{BEEF3161-4B56-4B61-B140-A9C2C0CBCFE2}">
      <dgm:prSet/>
      <dgm:spPr/>
      <dgm:t>
        <a:bodyPr/>
        <a:lstStyle/>
        <a:p>
          <a:endParaRPr lang="en-IN" sz="2200"/>
        </a:p>
      </dgm:t>
    </dgm:pt>
    <dgm:pt modelId="{32FDEB4D-DBD4-4644-BD3E-CE4B97FCC761}" type="sibTrans" cxnId="{BEEF3161-4B56-4B61-B140-A9C2C0CBCFE2}">
      <dgm:prSet/>
      <dgm:spPr/>
      <dgm:t>
        <a:bodyPr/>
        <a:lstStyle/>
        <a:p>
          <a:endParaRPr lang="en-IN" sz="2200"/>
        </a:p>
      </dgm:t>
    </dgm:pt>
    <dgm:pt modelId="{61D836F1-96DF-466B-B0A4-935B9C02EB01}">
      <dgm:prSet custT="1"/>
      <dgm:spPr/>
      <dgm:t>
        <a:bodyPr/>
        <a:lstStyle/>
        <a:p>
          <a:r>
            <a:rPr lang="en-IN" sz="2200" dirty="0" smtClean="0"/>
            <a:t>Authenticity</a:t>
          </a:r>
          <a:endParaRPr lang="en-IN" sz="2200" dirty="0"/>
        </a:p>
      </dgm:t>
    </dgm:pt>
    <dgm:pt modelId="{9E432FE7-FF92-40AD-8F81-65A2DE3466FA}" type="parTrans" cxnId="{468FA4B8-2836-4F9E-A136-F8D5ABCD099C}">
      <dgm:prSet/>
      <dgm:spPr/>
      <dgm:t>
        <a:bodyPr/>
        <a:lstStyle/>
        <a:p>
          <a:endParaRPr lang="en-IN" sz="2200"/>
        </a:p>
      </dgm:t>
    </dgm:pt>
    <dgm:pt modelId="{1E67B0F2-DF07-4A22-8A1F-5847B3A8115A}" type="sibTrans" cxnId="{468FA4B8-2836-4F9E-A136-F8D5ABCD099C}">
      <dgm:prSet/>
      <dgm:spPr/>
      <dgm:t>
        <a:bodyPr/>
        <a:lstStyle/>
        <a:p>
          <a:endParaRPr lang="en-IN" sz="2200"/>
        </a:p>
      </dgm:t>
    </dgm:pt>
    <dgm:pt modelId="{2557A43D-80AA-4F75-A70E-A4EDE76187DE}" type="pres">
      <dgm:prSet presAssocID="{23F7F98D-F351-4C72-9ED6-A55EC67A4ACA}" presName="Name0" presStyleCnt="0">
        <dgm:presLayoutVars>
          <dgm:dir/>
          <dgm:animLvl val="lvl"/>
          <dgm:resizeHandles val="exact"/>
        </dgm:presLayoutVars>
      </dgm:prSet>
      <dgm:spPr/>
    </dgm:pt>
    <dgm:pt modelId="{E439B020-3D16-4003-B4E6-5B0CE6B4529D}" type="pres">
      <dgm:prSet presAssocID="{9694B442-03E3-43A6-9A69-32D1CAE5F002}" presName="parTxOnly" presStyleLbl="node1" presStyleIdx="0" presStyleCnt="5" custScaleX="89473">
        <dgm:presLayoutVars>
          <dgm:chMax val="0"/>
          <dgm:chPref val="0"/>
          <dgm:bulletEnabled val="1"/>
        </dgm:presLayoutVars>
      </dgm:prSet>
      <dgm:spPr/>
      <dgm:t>
        <a:bodyPr/>
        <a:lstStyle/>
        <a:p>
          <a:endParaRPr lang="en-IN"/>
        </a:p>
      </dgm:t>
    </dgm:pt>
    <dgm:pt modelId="{2ADA58F3-7FE5-4AB7-9997-342938655EC4}" type="pres">
      <dgm:prSet presAssocID="{331DBF5F-1678-4A6E-88AE-D2954856F16D}" presName="parTxOnlySpace" presStyleCnt="0"/>
      <dgm:spPr/>
    </dgm:pt>
    <dgm:pt modelId="{03FB977C-50AB-41BA-A7A9-DA17A0F299D9}" type="pres">
      <dgm:prSet presAssocID="{5A01456E-3D35-4385-AF27-4EA5D2BF193F}" presName="parTxOnly" presStyleLbl="node1" presStyleIdx="1" presStyleCnt="5" custScaleX="123624">
        <dgm:presLayoutVars>
          <dgm:chMax val="0"/>
          <dgm:chPref val="0"/>
          <dgm:bulletEnabled val="1"/>
        </dgm:presLayoutVars>
      </dgm:prSet>
      <dgm:spPr/>
      <dgm:t>
        <a:bodyPr/>
        <a:lstStyle/>
        <a:p>
          <a:endParaRPr lang="en-IN"/>
        </a:p>
      </dgm:t>
    </dgm:pt>
    <dgm:pt modelId="{321AAE90-8F84-4D77-A335-D3F92CB25F5D}" type="pres">
      <dgm:prSet presAssocID="{DF742BC4-4F68-4E18-AA84-AE468EB1D596}" presName="parTxOnlySpace" presStyleCnt="0"/>
      <dgm:spPr/>
    </dgm:pt>
    <dgm:pt modelId="{1BB88BD9-B21A-49C4-BE1D-A86F94817C59}" type="pres">
      <dgm:prSet presAssocID="{F54293EB-052B-488D-9784-04968F3088BB}" presName="parTxOnly" presStyleLbl="node1" presStyleIdx="2" presStyleCnt="5">
        <dgm:presLayoutVars>
          <dgm:chMax val="0"/>
          <dgm:chPref val="0"/>
          <dgm:bulletEnabled val="1"/>
        </dgm:presLayoutVars>
      </dgm:prSet>
      <dgm:spPr/>
      <dgm:t>
        <a:bodyPr/>
        <a:lstStyle/>
        <a:p>
          <a:endParaRPr lang="en-IN"/>
        </a:p>
      </dgm:t>
    </dgm:pt>
    <dgm:pt modelId="{9BB6E1FE-6BC9-4FC8-BAEB-9BAC0FE2ABC6}" type="pres">
      <dgm:prSet presAssocID="{0F64929C-5CFE-49BA-91E1-1C364EA6F217}" presName="parTxOnlySpace" presStyleCnt="0"/>
      <dgm:spPr/>
    </dgm:pt>
    <dgm:pt modelId="{8296AFE4-7ADB-442D-BE49-E89275A2256C}" type="pres">
      <dgm:prSet presAssocID="{61D836F1-96DF-466B-B0A4-935B9C02EB01}" presName="parTxOnly" presStyleLbl="node1" presStyleIdx="3" presStyleCnt="5" custScaleX="130907">
        <dgm:presLayoutVars>
          <dgm:chMax val="0"/>
          <dgm:chPref val="0"/>
          <dgm:bulletEnabled val="1"/>
        </dgm:presLayoutVars>
      </dgm:prSet>
      <dgm:spPr/>
      <dgm:t>
        <a:bodyPr/>
        <a:lstStyle/>
        <a:p>
          <a:endParaRPr lang="en-IN"/>
        </a:p>
      </dgm:t>
    </dgm:pt>
    <dgm:pt modelId="{0170D684-7D50-43F3-89D4-B08D389DA954}" type="pres">
      <dgm:prSet presAssocID="{1E67B0F2-DF07-4A22-8A1F-5847B3A8115A}" presName="parTxOnlySpace" presStyleCnt="0"/>
      <dgm:spPr/>
    </dgm:pt>
    <dgm:pt modelId="{3E7B7433-D452-4BF9-829D-FCA37B390DA6}" type="pres">
      <dgm:prSet presAssocID="{D2B85468-471B-446C-9107-A0A04355DA95}" presName="parTxOnly" presStyleLbl="node1" presStyleIdx="4" presStyleCnt="5">
        <dgm:presLayoutVars>
          <dgm:chMax val="0"/>
          <dgm:chPref val="0"/>
          <dgm:bulletEnabled val="1"/>
        </dgm:presLayoutVars>
      </dgm:prSet>
      <dgm:spPr/>
      <dgm:t>
        <a:bodyPr/>
        <a:lstStyle/>
        <a:p>
          <a:endParaRPr lang="en-IN"/>
        </a:p>
      </dgm:t>
    </dgm:pt>
  </dgm:ptLst>
  <dgm:cxnLst>
    <dgm:cxn modelId="{690B10D7-5829-4354-8A9D-4768335A1015}" srcId="{23F7F98D-F351-4C72-9ED6-A55EC67A4ACA}" destId="{5A01456E-3D35-4385-AF27-4EA5D2BF193F}" srcOrd="1" destOrd="0" parTransId="{3564D60B-5207-407E-A853-50A82931CAE2}" sibTransId="{DF742BC4-4F68-4E18-AA84-AE468EB1D596}"/>
    <dgm:cxn modelId="{BEEF3161-4B56-4B61-B140-A9C2C0CBCFE2}" srcId="{23F7F98D-F351-4C72-9ED6-A55EC67A4ACA}" destId="{D2B85468-471B-446C-9107-A0A04355DA95}" srcOrd="4" destOrd="0" parTransId="{CB0D96FF-64BF-44BD-B862-95B57745B29C}" sibTransId="{32FDEB4D-DBD4-4644-BD3E-CE4B97FCC761}"/>
    <dgm:cxn modelId="{1BA7A8D5-563D-4287-A05B-9C6605926C98}" srcId="{23F7F98D-F351-4C72-9ED6-A55EC67A4ACA}" destId="{F54293EB-052B-488D-9784-04968F3088BB}" srcOrd="2" destOrd="0" parTransId="{444FC884-61EA-4FE7-AA03-04129F425344}" sibTransId="{0F64929C-5CFE-49BA-91E1-1C364EA6F217}"/>
    <dgm:cxn modelId="{BA9C2392-CF6B-47F3-B830-1448451D51CD}" type="presOf" srcId="{23F7F98D-F351-4C72-9ED6-A55EC67A4ACA}" destId="{2557A43D-80AA-4F75-A70E-A4EDE76187DE}" srcOrd="0" destOrd="0" presId="urn:microsoft.com/office/officeart/2005/8/layout/chevron1"/>
    <dgm:cxn modelId="{6D5B110D-51C9-45BB-B565-DBB9278CF27C}" type="presOf" srcId="{D2B85468-471B-446C-9107-A0A04355DA95}" destId="{3E7B7433-D452-4BF9-829D-FCA37B390DA6}" srcOrd="0" destOrd="0" presId="urn:microsoft.com/office/officeart/2005/8/layout/chevron1"/>
    <dgm:cxn modelId="{A9E3A6F4-B706-485F-9053-25F0F1AC487C}" type="presOf" srcId="{9694B442-03E3-43A6-9A69-32D1CAE5F002}" destId="{E439B020-3D16-4003-B4E6-5B0CE6B4529D}" srcOrd="0" destOrd="0" presId="urn:microsoft.com/office/officeart/2005/8/layout/chevron1"/>
    <dgm:cxn modelId="{468FA4B8-2836-4F9E-A136-F8D5ABCD099C}" srcId="{23F7F98D-F351-4C72-9ED6-A55EC67A4ACA}" destId="{61D836F1-96DF-466B-B0A4-935B9C02EB01}" srcOrd="3" destOrd="0" parTransId="{9E432FE7-FF92-40AD-8F81-65A2DE3466FA}" sibTransId="{1E67B0F2-DF07-4A22-8A1F-5847B3A8115A}"/>
    <dgm:cxn modelId="{4EF11268-1D27-4C2E-A5BF-B43B7638DD83}" srcId="{23F7F98D-F351-4C72-9ED6-A55EC67A4ACA}" destId="{9694B442-03E3-43A6-9A69-32D1CAE5F002}" srcOrd="0" destOrd="0" parTransId="{2EB9F4EF-A988-4D97-A112-8B0F7F5C21B7}" sibTransId="{331DBF5F-1678-4A6E-88AE-D2954856F16D}"/>
    <dgm:cxn modelId="{25EED496-7BE0-4005-8D72-842144B9345C}" type="presOf" srcId="{F54293EB-052B-488D-9784-04968F3088BB}" destId="{1BB88BD9-B21A-49C4-BE1D-A86F94817C59}" srcOrd="0" destOrd="0" presId="urn:microsoft.com/office/officeart/2005/8/layout/chevron1"/>
    <dgm:cxn modelId="{B0E45613-4805-4A47-861C-E2C6E4A16AD0}" type="presOf" srcId="{5A01456E-3D35-4385-AF27-4EA5D2BF193F}" destId="{03FB977C-50AB-41BA-A7A9-DA17A0F299D9}" srcOrd="0" destOrd="0" presId="urn:microsoft.com/office/officeart/2005/8/layout/chevron1"/>
    <dgm:cxn modelId="{4B65CE50-F8E1-4628-8DFE-2516C4EC3B9E}" type="presOf" srcId="{61D836F1-96DF-466B-B0A4-935B9C02EB01}" destId="{8296AFE4-7ADB-442D-BE49-E89275A2256C}" srcOrd="0" destOrd="0" presId="urn:microsoft.com/office/officeart/2005/8/layout/chevron1"/>
    <dgm:cxn modelId="{D7B72E60-4C2B-4DF9-BFA5-4EF97775A88D}" type="presParOf" srcId="{2557A43D-80AA-4F75-A70E-A4EDE76187DE}" destId="{E439B020-3D16-4003-B4E6-5B0CE6B4529D}" srcOrd="0" destOrd="0" presId="urn:microsoft.com/office/officeart/2005/8/layout/chevron1"/>
    <dgm:cxn modelId="{5EC3220B-7FFA-45B5-89AB-AE5881ADC456}" type="presParOf" srcId="{2557A43D-80AA-4F75-A70E-A4EDE76187DE}" destId="{2ADA58F3-7FE5-4AB7-9997-342938655EC4}" srcOrd="1" destOrd="0" presId="urn:microsoft.com/office/officeart/2005/8/layout/chevron1"/>
    <dgm:cxn modelId="{7FD327E7-2FF6-442C-A440-AAE2E679FC68}" type="presParOf" srcId="{2557A43D-80AA-4F75-A70E-A4EDE76187DE}" destId="{03FB977C-50AB-41BA-A7A9-DA17A0F299D9}" srcOrd="2" destOrd="0" presId="urn:microsoft.com/office/officeart/2005/8/layout/chevron1"/>
    <dgm:cxn modelId="{31F12DE2-0702-4A77-8446-F94F6C7A9D04}" type="presParOf" srcId="{2557A43D-80AA-4F75-A70E-A4EDE76187DE}" destId="{321AAE90-8F84-4D77-A335-D3F92CB25F5D}" srcOrd="3" destOrd="0" presId="urn:microsoft.com/office/officeart/2005/8/layout/chevron1"/>
    <dgm:cxn modelId="{5E032348-9F51-4433-AE50-E59581BA4D91}" type="presParOf" srcId="{2557A43D-80AA-4F75-A70E-A4EDE76187DE}" destId="{1BB88BD9-B21A-49C4-BE1D-A86F94817C59}" srcOrd="4" destOrd="0" presId="urn:microsoft.com/office/officeart/2005/8/layout/chevron1"/>
    <dgm:cxn modelId="{A7FE9B9E-C3D4-401B-B020-250DAC053BA8}" type="presParOf" srcId="{2557A43D-80AA-4F75-A70E-A4EDE76187DE}" destId="{9BB6E1FE-6BC9-4FC8-BAEB-9BAC0FE2ABC6}" srcOrd="5" destOrd="0" presId="urn:microsoft.com/office/officeart/2005/8/layout/chevron1"/>
    <dgm:cxn modelId="{BFC2924E-CD8D-435B-8E7B-A9A20664DA56}" type="presParOf" srcId="{2557A43D-80AA-4F75-A70E-A4EDE76187DE}" destId="{8296AFE4-7ADB-442D-BE49-E89275A2256C}" srcOrd="6" destOrd="0" presId="urn:microsoft.com/office/officeart/2005/8/layout/chevron1"/>
    <dgm:cxn modelId="{BECA7DB7-E73D-4E84-A41F-F4A6584170FF}" type="presParOf" srcId="{2557A43D-80AA-4F75-A70E-A4EDE76187DE}" destId="{0170D684-7D50-43F3-89D4-B08D389DA954}" srcOrd="7" destOrd="0" presId="urn:microsoft.com/office/officeart/2005/8/layout/chevron1"/>
    <dgm:cxn modelId="{092777B9-019C-43CE-AC15-3B8AD8374B54}" type="presParOf" srcId="{2557A43D-80AA-4F75-A70E-A4EDE76187DE}" destId="{3E7B7433-D452-4BF9-829D-FCA37B390DA6}" srcOrd="8" destOrd="0" presId="urn:microsoft.com/office/officeart/2005/8/layout/chevro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F7F98D-F351-4C72-9ED6-A55EC67A4ACA}" type="doc">
      <dgm:prSet loTypeId="urn:microsoft.com/office/officeart/2005/8/layout/chevron1" loCatId="process" qsTypeId="urn:microsoft.com/office/officeart/2005/8/quickstyle/simple1" qsCatId="simple" csTypeId="urn:microsoft.com/office/officeart/2005/8/colors/colorful3" csCatId="colorful" phldr="1"/>
      <dgm:spPr/>
    </dgm:pt>
    <dgm:pt modelId="{9694B442-03E3-43A6-9A69-32D1CAE5F002}">
      <dgm:prSet phldrT="[Text]" custT="1"/>
      <dgm:spPr/>
      <dgm:t>
        <a:bodyPr/>
        <a:lstStyle/>
        <a:p>
          <a:r>
            <a:rPr lang="en-IN" sz="1800" dirty="0" smtClean="0"/>
            <a:t>Clarity </a:t>
          </a:r>
          <a:endParaRPr lang="en-IN" sz="1800" dirty="0"/>
        </a:p>
      </dgm:t>
    </dgm:pt>
    <dgm:pt modelId="{2EB9F4EF-A988-4D97-A112-8B0F7F5C21B7}" type="parTrans" cxnId="{4EF11268-1D27-4C2E-A5BF-B43B7638DD83}">
      <dgm:prSet/>
      <dgm:spPr/>
      <dgm:t>
        <a:bodyPr/>
        <a:lstStyle/>
        <a:p>
          <a:endParaRPr lang="en-IN" sz="1800"/>
        </a:p>
      </dgm:t>
    </dgm:pt>
    <dgm:pt modelId="{331DBF5F-1678-4A6E-88AE-D2954856F16D}" type="sibTrans" cxnId="{4EF11268-1D27-4C2E-A5BF-B43B7638DD83}">
      <dgm:prSet/>
      <dgm:spPr/>
      <dgm:t>
        <a:bodyPr/>
        <a:lstStyle/>
        <a:p>
          <a:endParaRPr lang="en-IN" sz="1800"/>
        </a:p>
      </dgm:t>
    </dgm:pt>
    <dgm:pt modelId="{5A01456E-3D35-4385-AF27-4EA5D2BF193F}">
      <dgm:prSet phldrT="[Text]" custT="1"/>
      <dgm:spPr/>
      <dgm:t>
        <a:bodyPr/>
        <a:lstStyle/>
        <a:p>
          <a:r>
            <a:rPr lang="en-IN" sz="1800" dirty="0" smtClean="0"/>
            <a:t>Reliability </a:t>
          </a:r>
          <a:endParaRPr lang="en-IN" sz="1800" dirty="0"/>
        </a:p>
      </dgm:t>
    </dgm:pt>
    <dgm:pt modelId="{3564D60B-5207-407E-A853-50A82931CAE2}" type="parTrans" cxnId="{690B10D7-5829-4354-8A9D-4768335A1015}">
      <dgm:prSet/>
      <dgm:spPr/>
      <dgm:t>
        <a:bodyPr/>
        <a:lstStyle/>
        <a:p>
          <a:endParaRPr lang="en-IN" sz="1800"/>
        </a:p>
      </dgm:t>
    </dgm:pt>
    <dgm:pt modelId="{DF742BC4-4F68-4E18-AA84-AE468EB1D596}" type="sibTrans" cxnId="{690B10D7-5829-4354-8A9D-4768335A1015}">
      <dgm:prSet/>
      <dgm:spPr/>
      <dgm:t>
        <a:bodyPr/>
        <a:lstStyle/>
        <a:p>
          <a:endParaRPr lang="en-IN" sz="1800"/>
        </a:p>
      </dgm:t>
    </dgm:pt>
    <dgm:pt modelId="{F54293EB-052B-488D-9784-04968F3088BB}">
      <dgm:prSet phldrT="[Text]" custT="1"/>
      <dgm:spPr/>
      <dgm:t>
        <a:bodyPr/>
        <a:lstStyle/>
        <a:p>
          <a:r>
            <a:rPr lang="en-IN" sz="1800" dirty="0" smtClean="0"/>
            <a:t>Validity</a:t>
          </a:r>
          <a:endParaRPr lang="en-IN" sz="1800" dirty="0"/>
        </a:p>
      </dgm:t>
    </dgm:pt>
    <dgm:pt modelId="{444FC884-61EA-4FE7-AA03-04129F425344}" type="parTrans" cxnId="{1BA7A8D5-563D-4287-A05B-9C6605926C98}">
      <dgm:prSet/>
      <dgm:spPr/>
      <dgm:t>
        <a:bodyPr/>
        <a:lstStyle/>
        <a:p>
          <a:endParaRPr lang="en-IN" sz="1800"/>
        </a:p>
      </dgm:t>
    </dgm:pt>
    <dgm:pt modelId="{0F64929C-5CFE-49BA-91E1-1C364EA6F217}" type="sibTrans" cxnId="{1BA7A8D5-563D-4287-A05B-9C6605926C98}">
      <dgm:prSet/>
      <dgm:spPr/>
      <dgm:t>
        <a:bodyPr/>
        <a:lstStyle/>
        <a:p>
          <a:endParaRPr lang="en-IN" sz="1800"/>
        </a:p>
      </dgm:t>
    </dgm:pt>
    <dgm:pt modelId="{D2B85468-471B-446C-9107-A0A04355DA95}">
      <dgm:prSet custT="1"/>
      <dgm:spPr/>
      <dgm:t>
        <a:bodyPr/>
        <a:lstStyle/>
        <a:p>
          <a:r>
            <a:rPr lang="en-IN" sz="1800" dirty="0" smtClean="0"/>
            <a:t>Fairness  </a:t>
          </a:r>
          <a:endParaRPr lang="en-IN" sz="1800" dirty="0"/>
        </a:p>
      </dgm:t>
    </dgm:pt>
    <dgm:pt modelId="{CB0D96FF-64BF-44BD-B862-95B57745B29C}" type="parTrans" cxnId="{BEEF3161-4B56-4B61-B140-A9C2C0CBCFE2}">
      <dgm:prSet/>
      <dgm:spPr/>
      <dgm:t>
        <a:bodyPr/>
        <a:lstStyle/>
        <a:p>
          <a:endParaRPr lang="en-IN" sz="1800"/>
        </a:p>
      </dgm:t>
    </dgm:pt>
    <dgm:pt modelId="{32FDEB4D-DBD4-4644-BD3E-CE4B97FCC761}" type="sibTrans" cxnId="{BEEF3161-4B56-4B61-B140-A9C2C0CBCFE2}">
      <dgm:prSet/>
      <dgm:spPr/>
      <dgm:t>
        <a:bodyPr/>
        <a:lstStyle/>
        <a:p>
          <a:endParaRPr lang="en-IN" sz="1800"/>
        </a:p>
      </dgm:t>
    </dgm:pt>
    <dgm:pt modelId="{61D836F1-96DF-466B-B0A4-935B9C02EB01}">
      <dgm:prSet custT="1"/>
      <dgm:spPr/>
      <dgm:t>
        <a:bodyPr/>
        <a:lstStyle/>
        <a:p>
          <a:r>
            <a:rPr lang="en-IN" sz="1800" dirty="0" smtClean="0"/>
            <a:t>Authenticity</a:t>
          </a:r>
          <a:endParaRPr lang="en-IN" sz="1800" dirty="0"/>
        </a:p>
      </dgm:t>
    </dgm:pt>
    <dgm:pt modelId="{9E432FE7-FF92-40AD-8F81-65A2DE3466FA}" type="parTrans" cxnId="{468FA4B8-2836-4F9E-A136-F8D5ABCD099C}">
      <dgm:prSet/>
      <dgm:spPr/>
      <dgm:t>
        <a:bodyPr/>
        <a:lstStyle/>
        <a:p>
          <a:endParaRPr lang="en-IN" sz="1800"/>
        </a:p>
      </dgm:t>
    </dgm:pt>
    <dgm:pt modelId="{1E67B0F2-DF07-4A22-8A1F-5847B3A8115A}" type="sibTrans" cxnId="{468FA4B8-2836-4F9E-A136-F8D5ABCD099C}">
      <dgm:prSet/>
      <dgm:spPr/>
      <dgm:t>
        <a:bodyPr/>
        <a:lstStyle/>
        <a:p>
          <a:endParaRPr lang="en-IN" sz="1800"/>
        </a:p>
      </dgm:t>
    </dgm:pt>
    <dgm:pt modelId="{2557A43D-80AA-4F75-A70E-A4EDE76187DE}" type="pres">
      <dgm:prSet presAssocID="{23F7F98D-F351-4C72-9ED6-A55EC67A4ACA}" presName="Name0" presStyleCnt="0">
        <dgm:presLayoutVars>
          <dgm:dir/>
          <dgm:animLvl val="lvl"/>
          <dgm:resizeHandles val="exact"/>
        </dgm:presLayoutVars>
      </dgm:prSet>
      <dgm:spPr/>
    </dgm:pt>
    <dgm:pt modelId="{E439B020-3D16-4003-B4E6-5B0CE6B4529D}" type="pres">
      <dgm:prSet presAssocID="{9694B442-03E3-43A6-9A69-32D1CAE5F002}" presName="parTxOnly" presStyleLbl="node1" presStyleIdx="0" presStyleCnt="5">
        <dgm:presLayoutVars>
          <dgm:chMax val="0"/>
          <dgm:chPref val="0"/>
          <dgm:bulletEnabled val="1"/>
        </dgm:presLayoutVars>
      </dgm:prSet>
      <dgm:spPr/>
      <dgm:t>
        <a:bodyPr/>
        <a:lstStyle/>
        <a:p>
          <a:endParaRPr lang="en-IN"/>
        </a:p>
      </dgm:t>
    </dgm:pt>
    <dgm:pt modelId="{2ADA58F3-7FE5-4AB7-9997-342938655EC4}" type="pres">
      <dgm:prSet presAssocID="{331DBF5F-1678-4A6E-88AE-D2954856F16D}" presName="parTxOnlySpace" presStyleCnt="0"/>
      <dgm:spPr/>
    </dgm:pt>
    <dgm:pt modelId="{03FB977C-50AB-41BA-A7A9-DA17A0F299D9}" type="pres">
      <dgm:prSet presAssocID="{5A01456E-3D35-4385-AF27-4EA5D2BF193F}" presName="parTxOnly" presStyleLbl="node1" presStyleIdx="1" presStyleCnt="5" custScaleX="123624">
        <dgm:presLayoutVars>
          <dgm:chMax val="0"/>
          <dgm:chPref val="0"/>
          <dgm:bulletEnabled val="1"/>
        </dgm:presLayoutVars>
      </dgm:prSet>
      <dgm:spPr/>
      <dgm:t>
        <a:bodyPr/>
        <a:lstStyle/>
        <a:p>
          <a:endParaRPr lang="en-IN"/>
        </a:p>
      </dgm:t>
    </dgm:pt>
    <dgm:pt modelId="{321AAE90-8F84-4D77-A335-D3F92CB25F5D}" type="pres">
      <dgm:prSet presAssocID="{DF742BC4-4F68-4E18-AA84-AE468EB1D596}" presName="parTxOnlySpace" presStyleCnt="0"/>
      <dgm:spPr/>
    </dgm:pt>
    <dgm:pt modelId="{1BB88BD9-B21A-49C4-BE1D-A86F94817C59}" type="pres">
      <dgm:prSet presAssocID="{F54293EB-052B-488D-9784-04968F3088BB}" presName="parTxOnly" presStyleLbl="node1" presStyleIdx="2" presStyleCnt="5">
        <dgm:presLayoutVars>
          <dgm:chMax val="0"/>
          <dgm:chPref val="0"/>
          <dgm:bulletEnabled val="1"/>
        </dgm:presLayoutVars>
      </dgm:prSet>
      <dgm:spPr/>
      <dgm:t>
        <a:bodyPr/>
        <a:lstStyle/>
        <a:p>
          <a:endParaRPr lang="en-IN"/>
        </a:p>
      </dgm:t>
    </dgm:pt>
    <dgm:pt modelId="{9BB6E1FE-6BC9-4FC8-BAEB-9BAC0FE2ABC6}" type="pres">
      <dgm:prSet presAssocID="{0F64929C-5CFE-49BA-91E1-1C364EA6F217}" presName="parTxOnlySpace" presStyleCnt="0"/>
      <dgm:spPr/>
    </dgm:pt>
    <dgm:pt modelId="{8296AFE4-7ADB-442D-BE49-E89275A2256C}" type="pres">
      <dgm:prSet presAssocID="{61D836F1-96DF-466B-B0A4-935B9C02EB01}" presName="parTxOnly" presStyleLbl="node1" presStyleIdx="3" presStyleCnt="5" custScaleX="130907">
        <dgm:presLayoutVars>
          <dgm:chMax val="0"/>
          <dgm:chPref val="0"/>
          <dgm:bulletEnabled val="1"/>
        </dgm:presLayoutVars>
      </dgm:prSet>
      <dgm:spPr/>
      <dgm:t>
        <a:bodyPr/>
        <a:lstStyle/>
        <a:p>
          <a:endParaRPr lang="en-IN"/>
        </a:p>
      </dgm:t>
    </dgm:pt>
    <dgm:pt modelId="{0170D684-7D50-43F3-89D4-B08D389DA954}" type="pres">
      <dgm:prSet presAssocID="{1E67B0F2-DF07-4A22-8A1F-5847B3A8115A}" presName="parTxOnlySpace" presStyleCnt="0"/>
      <dgm:spPr/>
    </dgm:pt>
    <dgm:pt modelId="{3E7B7433-D452-4BF9-829D-FCA37B390DA6}" type="pres">
      <dgm:prSet presAssocID="{D2B85468-471B-446C-9107-A0A04355DA95}" presName="parTxOnly" presStyleLbl="node1" presStyleIdx="4" presStyleCnt="5">
        <dgm:presLayoutVars>
          <dgm:chMax val="0"/>
          <dgm:chPref val="0"/>
          <dgm:bulletEnabled val="1"/>
        </dgm:presLayoutVars>
      </dgm:prSet>
      <dgm:spPr/>
      <dgm:t>
        <a:bodyPr/>
        <a:lstStyle/>
        <a:p>
          <a:endParaRPr lang="en-IN"/>
        </a:p>
      </dgm:t>
    </dgm:pt>
  </dgm:ptLst>
  <dgm:cxnLst>
    <dgm:cxn modelId="{690B10D7-5829-4354-8A9D-4768335A1015}" srcId="{23F7F98D-F351-4C72-9ED6-A55EC67A4ACA}" destId="{5A01456E-3D35-4385-AF27-4EA5D2BF193F}" srcOrd="1" destOrd="0" parTransId="{3564D60B-5207-407E-A853-50A82931CAE2}" sibTransId="{DF742BC4-4F68-4E18-AA84-AE468EB1D596}"/>
    <dgm:cxn modelId="{E6BE270F-6168-4B35-9ED0-88D22B625451}" type="presOf" srcId="{9694B442-03E3-43A6-9A69-32D1CAE5F002}" destId="{E439B020-3D16-4003-B4E6-5B0CE6B4529D}" srcOrd="0" destOrd="0" presId="urn:microsoft.com/office/officeart/2005/8/layout/chevron1"/>
    <dgm:cxn modelId="{BEEF3161-4B56-4B61-B140-A9C2C0CBCFE2}" srcId="{23F7F98D-F351-4C72-9ED6-A55EC67A4ACA}" destId="{D2B85468-471B-446C-9107-A0A04355DA95}" srcOrd="4" destOrd="0" parTransId="{CB0D96FF-64BF-44BD-B862-95B57745B29C}" sibTransId="{32FDEB4D-DBD4-4644-BD3E-CE4B97FCC761}"/>
    <dgm:cxn modelId="{1BA7A8D5-563D-4287-A05B-9C6605926C98}" srcId="{23F7F98D-F351-4C72-9ED6-A55EC67A4ACA}" destId="{F54293EB-052B-488D-9784-04968F3088BB}" srcOrd="2" destOrd="0" parTransId="{444FC884-61EA-4FE7-AA03-04129F425344}" sibTransId="{0F64929C-5CFE-49BA-91E1-1C364EA6F217}"/>
    <dgm:cxn modelId="{349204AE-2D2F-46B9-8419-2E1A7A1BD701}" type="presOf" srcId="{F54293EB-052B-488D-9784-04968F3088BB}" destId="{1BB88BD9-B21A-49C4-BE1D-A86F94817C59}" srcOrd="0" destOrd="0" presId="urn:microsoft.com/office/officeart/2005/8/layout/chevron1"/>
    <dgm:cxn modelId="{FA95094E-CFD9-4E96-B50C-7F9EB7293F3E}" type="presOf" srcId="{23F7F98D-F351-4C72-9ED6-A55EC67A4ACA}" destId="{2557A43D-80AA-4F75-A70E-A4EDE76187DE}" srcOrd="0" destOrd="0" presId="urn:microsoft.com/office/officeart/2005/8/layout/chevron1"/>
    <dgm:cxn modelId="{A58E444B-0AE3-488B-831C-9FC8AFE1478C}" type="presOf" srcId="{D2B85468-471B-446C-9107-A0A04355DA95}" destId="{3E7B7433-D452-4BF9-829D-FCA37B390DA6}" srcOrd="0" destOrd="0" presId="urn:microsoft.com/office/officeart/2005/8/layout/chevron1"/>
    <dgm:cxn modelId="{468FA4B8-2836-4F9E-A136-F8D5ABCD099C}" srcId="{23F7F98D-F351-4C72-9ED6-A55EC67A4ACA}" destId="{61D836F1-96DF-466B-B0A4-935B9C02EB01}" srcOrd="3" destOrd="0" parTransId="{9E432FE7-FF92-40AD-8F81-65A2DE3466FA}" sibTransId="{1E67B0F2-DF07-4A22-8A1F-5847B3A8115A}"/>
    <dgm:cxn modelId="{89655CA7-6920-4672-9F61-B07DCBFCD610}" type="presOf" srcId="{61D836F1-96DF-466B-B0A4-935B9C02EB01}" destId="{8296AFE4-7ADB-442D-BE49-E89275A2256C}" srcOrd="0" destOrd="0" presId="urn:microsoft.com/office/officeart/2005/8/layout/chevron1"/>
    <dgm:cxn modelId="{FAC4B290-D6D4-4607-BB96-00EA5EA6F5DB}" type="presOf" srcId="{5A01456E-3D35-4385-AF27-4EA5D2BF193F}" destId="{03FB977C-50AB-41BA-A7A9-DA17A0F299D9}" srcOrd="0" destOrd="0" presId="urn:microsoft.com/office/officeart/2005/8/layout/chevron1"/>
    <dgm:cxn modelId="{4EF11268-1D27-4C2E-A5BF-B43B7638DD83}" srcId="{23F7F98D-F351-4C72-9ED6-A55EC67A4ACA}" destId="{9694B442-03E3-43A6-9A69-32D1CAE5F002}" srcOrd="0" destOrd="0" parTransId="{2EB9F4EF-A988-4D97-A112-8B0F7F5C21B7}" sibTransId="{331DBF5F-1678-4A6E-88AE-D2954856F16D}"/>
    <dgm:cxn modelId="{B89E7146-3873-445B-A8D7-C2D1A65D4F28}" type="presParOf" srcId="{2557A43D-80AA-4F75-A70E-A4EDE76187DE}" destId="{E439B020-3D16-4003-B4E6-5B0CE6B4529D}" srcOrd="0" destOrd="0" presId="urn:microsoft.com/office/officeart/2005/8/layout/chevron1"/>
    <dgm:cxn modelId="{4CDD1AB0-584A-4789-BF76-EE3232F2F5A8}" type="presParOf" srcId="{2557A43D-80AA-4F75-A70E-A4EDE76187DE}" destId="{2ADA58F3-7FE5-4AB7-9997-342938655EC4}" srcOrd="1" destOrd="0" presId="urn:microsoft.com/office/officeart/2005/8/layout/chevron1"/>
    <dgm:cxn modelId="{546A26E5-17E9-45C8-AD25-1D89E5C6709B}" type="presParOf" srcId="{2557A43D-80AA-4F75-A70E-A4EDE76187DE}" destId="{03FB977C-50AB-41BA-A7A9-DA17A0F299D9}" srcOrd="2" destOrd="0" presId="urn:microsoft.com/office/officeart/2005/8/layout/chevron1"/>
    <dgm:cxn modelId="{469D3977-112C-464D-80EC-875B80452563}" type="presParOf" srcId="{2557A43D-80AA-4F75-A70E-A4EDE76187DE}" destId="{321AAE90-8F84-4D77-A335-D3F92CB25F5D}" srcOrd="3" destOrd="0" presId="urn:microsoft.com/office/officeart/2005/8/layout/chevron1"/>
    <dgm:cxn modelId="{02C55608-484D-40D0-B309-C2AA7638207D}" type="presParOf" srcId="{2557A43D-80AA-4F75-A70E-A4EDE76187DE}" destId="{1BB88BD9-B21A-49C4-BE1D-A86F94817C59}" srcOrd="4" destOrd="0" presId="urn:microsoft.com/office/officeart/2005/8/layout/chevron1"/>
    <dgm:cxn modelId="{03AF5C08-BF55-4466-ABF6-48C105500340}" type="presParOf" srcId="{2557A43D-80AA-4F75-A70E-A4EDE76187DE}" destId="{9BB6E1FE-6BC9-4FC8-BAEB-9BAC0FE2ABC6}" srcOrd="5" destOrd="0" presId="urn:microsoft.com/office/officeart/2005/8/layout/chevron1"/>
    <dgm:cxn modelId="{4C775A01-C711-4152-914A-E108C0A930A9}" type="presParOf" srcId="{2557A43D-80AA-4F75-A70E-A4EDE76187DE}" destId="{8296AFE4-7ADB-442D-BE49-E89275A2256C}" srcOrd="6" destOrd="0" presId="urn:microsoft.com/office/officeart/2005/8/layout/chevron1"/>
    <dgm:cxn modelId="{4DDA202E-406F-45DD-9442-D9EE513AC104}" type="presParOf" srcId="{2557A43D-80AA-4F75-A70E-A4EDE76187DE}" destId="{0170D684-7D50-43F3-89D4-B08D389DA954}" srcOrd="7" destOrd="0" presId="urn:microsoft.com/office/officeart/2005/8/layout/chevron1"/>
    <dgm:cxn modelId="{0408F516-C7B9-43AF-974C-A6E064A7DD37}" type="presParOf" srcId="{2557A43D-80AA-4F75-A70E-A4EDE76187DE}" destId="{3E7B7433-D452-4BF9-829D-FCA37B390DA6}" srcOrd="8" destOrd="0" presId="urn:microsoft.com/office/officeart/2005/8/layout/chevr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F7F98D-F351-4C72-9ED6-A55EC67A4ACA}" type="doc">
      <dgm:prSet loTypeId="urn:microsoft.com/office/officeart/2005/8/layout/chevron1" loCatId="process" qsTypeId="urn:microsoft.com/office/officeart/2005/8/quickstyle/simple1" qsCatId="simple" csTypeId="urn:microsoft.com/office/officeart/2005/8/colors/colorful3" csCatId="colorful" phldr="1"/>
      <dgm:spPr/>
    </dgm:pt>
    <dgm:pt modelId="{9694B442-03E3-43A6-9A69-32D1CAE5F002}">
      <dgm:prSet phldrT="[Text]" custT="1"/>
      <dgm:spPr/>
      <dgm:t>
        <a:bodyPr/>
        <a:lstStyle/>
        <a:p>
          <a:r>
            <a:rPr lang="en-IN" sz="2200" dirty="0" smtClean="0"/>
            <a:t>Clarity </a:t>
          </a:r>
          <a:endParaRPr lang="en-IN" sz="2200" dirty="0"/>
        </a:p>
      </dgm:t>
    </dgm:pt>
    <dgm:pt modelId="{2EB9F4EF-A988-4D97-A112-8B0F7F5C21B7}" type="parTrans" cxnId="{4EF11268-1D27-4C2E-A5BF-B43B7638DD83}">
      <dgm:prSet/>
      <dgm:spPr/>
      <dgm:t>
        <a:bodyPr/>
        <a:lstStyle/>
        <a:p>
          <a:endParaRPr lang="en-IN" sz="2200"/>
        </a:p>
      </dgm:t>
    </dgm:pt>
    <dgm:pt modelId="{331DBF5F-1678-4A6E-88AE-D2954856F16D}" type="sibTrans" cxnId="{4EF11268-1D27-4C2E-A5BF-B43B7638DD83}">
      <dgm:prSet/>
      <dgm:spPr/>
      <dgm:t>
        <a:bodyPr/>
        <a:lstStyle/>
        <a:p>
          <a:endParaRPr lang="en-IN" sz="2200"/>
        </a:p>
      </dgm:t>
    </dgm:pt>
    <dgm:pt modelId="{5A01456E-3D35-4385-AF27-4EA5D2BF193F}">
      <dgm:prSet phldrT="[Text]" custT="1"/>
      <dgm:spPr/>
      <dgm:t>
        <a:bodyPr/>
        <a:lstStyle/>
        <a:p>
          <a:r>
            <a:rPr lang="en-IN" sz="2200" dirty="0" smtClean="0"/>
            <a:t>Reliability </a:t>
          </a:r>
          <a:endParaRPr lang="en-IN" sz="2200" dirty="0"/>
        </a:p>
      </dgm:t>
    </dgm:pt>
    <dgm:pt modelId="{3564D60B-5207-407E-A853-50A82931CAE2}" type="parTrans" cxnId="{690B10D7-5829-4354-8A9D-4768335A1015}">
      <dgm:prSet/>
      <dgm:spPr/>
      <dgm:t>
        <a:bodyPr/>
        <a:lstStyle/>
        <a:p>
          <a:endParaRPr lang="en-IN" sz="2200"/>
        </a:p>
      </dgm:t>
    </dgm:pt>
    <dgm:pt modelId="{DF742BC4-4F68-4E18-AA84-AE468EB1D596}" type="sibTrans" cxnId="{690B10D7-5829-4354-8A9D-4768335A1015}">
      <dgm:prSet/>
      <dgm:spPr/>
      <dgm:t>
        <a:bodyPr/>
        <a:lstStyle/>
        <a:p>
          <a:endParaRPr lang="en-IN" sz="2200"/>
        </a:p>
      </dgm:t>
    </dgm:pt>
    <dgm:pt modelId="{F54293EB-052B-488D-9784-04968F3088BB}">
      <dgm:prSet phldrT="[Text]" custT="1"/>
      <dgm:spPr/>
      <dgm:t>
        <a:bodyPr/>
        <a:lstStyle/>
        <a:p>
          <a:r>
            <a:rPr lang="en-IN" sz="2200" dirty="0" smtClean="0"/>
            <a:t>Validity</a:t>
          </a:r>
          <a:endParaRPr lang="en-IN" sz="2200" dirty="0"/>
        </a:p>
      </dgm:t>
    </dgm:pt>
    <dgm:pt modelId="{444FC884-61EA-4FE7-AA03-04129F425344}" type="parTrans" cxnId="{1BA7A8D5-563D-4287-A05B-9C6605926C98}">
      <dgm:prSet/>
      <dgm:spPr/>
      <dgm:t>
        <a:bodyPr/>
        <a:lstStyle/>
        <a:p>
          <a:endParaRPr lang="en-IN" sz="2200"/>
        </a:p>
      </dgm:t>
    </dgm:pt>
    <dgm:pt modelId="{0F64929C-5CFE-49BA-91E1-1C364EA6F217}" type="sibTrans" cxnId="{1BA7A8D5-563D-4287-A05B-9C6605926C98}">
      <dgm:prSet/>
      <dgm:spPr/>
      <dgm:t>
        <a:bodyPr/>
        <a:lstStyle/>
        <a:p>
          <a:endParaRPr lang="en-IN" sz="2200"/>
        </a:p>
      </dgm:t>
    </dgm:pt>
    <dgm:pt modelId="{D2B85468-471B-446C-9107-A0A04355DA95}">
      <dgm:prSet custT="1"/>
      <dgm:spPr/>
      <dgm:t>
        <a:bodyPr/>
        <a:lstStyle/>
        <a:p>
          <a:r>
            <a:rPr lang="en-IN" sz="2200" dirty="0" smtClean="0"/>
            <a:t>Fairness  </a:t>
          </a:r>
          <a:endParaRPr lang="en-IN" sz="2200" dirty="0"/>
        </a:p>
      </dgm:t>
    </dgm:pt>
    <dgm:pt modelId="{CB0D96FF-64BF-44BD-B862-95B57745B29C}" type="parTrans" cxnId="{BEEF3161-4B56-4B61-B140-A9C2C0CBCFE2}">
      <dgm:prSet/>
      <dgm:spPr/>
      <dgm:t>
        <a:bodyPr/>
        <a:lstStyle/>
        <a:p>
          <a:endParaRPr lang="en-IN" sz="2200"/>
        </a:p>
      </dgm:t>
    </dgm:pt>
    <dgm:pt modelId="{32FDEB4D-DBD4-4644-BD3E-CE4B97FCC761}" type="sibTrans" cxnId="{BEEF3161-4B56-4B61-B140-A9C2C0CBCFE2}">
      <dgm:prSet/>
      <dgm:spPr/>
      <dgm:t>
        <a:bodyPr/>
        <a:lstStyle/>
        <a:p>
          <a:endParaRPr lang="en-IN" sz="2200"/>
        </a:p>
      </dgm:t>
    </dgm:pt>
    <dgm:pt modelId="{61D836F1-96DF-466B-B0A4-935B9C02EB01}">
      <dgm:prSet custT="1"/>
      <dgm:spPr/>
      <dgm:t>
        <a:bodyPr/>
        <a:lstStyle/>
        <a:p>
          <a:r>
            <a:rPr lang="en-IN" sz="2200" dirty="0" smtClean="0"/>
            <a:t>Authenticity</a:t>
          </a:r>
          <a:endParaRPr lang="en-IN" sz="2200" dirty="0"/>
        </a:p>
      </dgm:t>
    </dgm:pt>
    <dgm:pt modelId="{9E432FE7-FF92-40AD-8F81-65A2DE3466FA}" type="parTrans" cxnId="{468FA4B8-2836-4F9E-A136-F8D5ABCD099C}">
      <dgm:prSet/>
      <dgm:spPr/>
      <dgm:t>
        <a:bodyPr/>
        <a:lstStyle/>
        <a:p>
          <a:endParaRPr lang="en-IN" sz="2200"/>
        </a:p>
      </dgm:t>
    </dgm:pt>
    <dgm:pt modelId="{1E67B0F2-DF07-4A22-8A1F-5847B3A8115A}" type="sibTrans" cxnId="{468FA4B8-2836-4F9E-A136-F8D5ABCD099C}">
      <dgm:prSet/>
      <dgm:spPr/>
      <dgm:t>
        <a:bodyPr/>
        <a:lstStyle/>
        <a:p>
          <a:endParaRPr lang="en-IN" sz="2200"/>
        </a:p>
      </dgm:t>
    </dgm:pt>
    <dgm:pt modelId="{2557A43D-80AA-4F75-A70E-A4EDE76187DE}" type="pres">
      <dgm:prSet presAssocID="{23F7F98D-F351-4C72-9ED6-A55EC67A4ACA}" presName="Name0" presStyleCnt="0">
        <dgm:presLayoutVars>
          <dgm:dir/>
          <dgm:animLvl val="lvl"/>
          <dgm:resizeHandles val="exact"/>
        </dgm:presLayoutVars>
      </dgm:prSet>
      <dgm:spPr/>
    </dgm:pt>
    <dgm:pt modelId="{E439B020-3D16-4003-B4E6-5B0CE6B4529D}" type="pres">
      <dgm:prSet presAssocID="{9694B442-03E3-43A6-9A69-32D1CAE5F002}" presName="parTxOnly" presStyleLbl="node1" presStyleIdx="0" presStyleCnt="5" custScaleX="89473">
        <dgm:presLayoutVars>
          <dgm:chMax val="0"/>
          <dgm:chPref val="0"/>
          <dgm:bulletEnabled val="1"/>
        </dgm:presLayoutVars>
      </dgm:prSet>
      <dgm:spPr/>
      <dgm:t>
        <a:bodyPr/>
        <a:lstStyle/>
        <a:p>
          <a:endParaRPr lang="en-IN"/>
        </a:p>
      </dgm:t>
    </dgm:pt>
    <dgm:pt modelId="{2ADA58F3-7FE5-4AB7-9997-342938655EC4}" type="pres">
      <dgm:prSet presAssocID="{331DBF5F-1678-4A6E-88AE-D2954856F16D}" presName="parTxOnlySpace" presStyleCnt="0"/>
      <dgm:spPr/>
    </dgm:pt>
    <dgm:pt modelId="{03FB977C-50AB-41BA-A7A9-DA17A0F299D9}" type="pres">
      <dgm:prSet presAssocID="{5A01456E-3D35-4385-AF27-4EA5D2BF193F}" presName="parTxOnly" presStyleLbl="node1" presStyleIdx="1" presStyleCnt="5" custScaleX="123624">
        <dgm:presLayoutVars>
          <dgm:chMax val="0"/>
          <dgm:chPref val="0"/>
          <dgm:bulletEnabled val="1"/>
        </dgm:presLayoutVars>
      </dgm:prSet>
      <dgm:spPr/>
      <dgm:t>
        <a:bodyPr/>
        <a:lstStyle/>
        <a:p>
          <a:endParaRPr lang="en-IN"/>
        </a:p>
      </dgm:t>
    </dgm:pt>
    <dgm:pt modelId="{321AAE90-8F84-4D77-A335-D3F92CB25F5D}" type="pres">
      <dgm:prSet presAssocID="{DF742BC4-4F68-4E18-AA84-AE468EB1D596}" presName="parTxOnlySpace" presStyleCnt="0"/>
      <dgm:spPr/>
    </dgm:pt>
    <dgm:pt modelId="{1BB88BD9-B21A-49C4-BE1D-A86F94817C59}" type="pres">
      <dgm:prSet presAssocID="{F54293EB-052B-488D-9784-04968F3088BB}" presName="parTxOnly" presStyleLbl="node1" presStyleIdx="2" presStyleCnt="5">
        <dgm:presLayoutVars>
          <dgm:chMax val="0"/>
          <dgm:chPref val="0"/>
          <dgm:bulletEnabled val="1"/>
        </dgm:presLayoutVars>
      </dgm:prSet>
      <dgm:spPr/>
      <dgm:t>
        <a:bodyPr/>
        <a:lstStyle/>
        <a:p>
          <a:endParaRPr lang="en-IN"/>
        </a:p>
      </dgm:t>
    </dgm:pt>
    <dgm:pt modelId="{9BB6E1FE-6BC9-4FC8-BAEB-9BAC0FE2ABC6}" type="pres">
      <dgm:prSet presAssocID="{0F64929C-5CFE-49BA-91E1-1C364EA6F217}" presName="parTxOnlySpace" presStyleCnt="0"/>
      <dgm:spPr/>
    </dgm:pt>
    <dgm:pt modelId="{8296AFE4-7ADB-442D-BE49-E89275A2256C}" type="pres">
      <dgm:prSet presAssocID="{61D836F1-96DF-466B-B0A4-935B9C02EB01}" presName="parTxOnly" presStyleLbl="node1" presStyleIdx="3" presStyleCnt="5" custScaleX="130907">
        <dgm:presLayoutVars>
          <dgm:chMax val="0"/>
          <dgm:chPref val="0"/>
          <dgm:bulletEnabled val="1"/>
        </dgm:presLayoutVars>
      </dgm:prSet>
      <dgm:spPr/>
      <dgm:t>
        <a:bodyPr/>
        <a:lstStyle/>
        <a:p>
          <a:endParaRPr lang="en-IN"/>
        </a:p>
      </dgm:t>
    </dgm:pt>
    <dgm:pt modelId="{0170D684-7D50-43F3-89D4-B08D389DA954}" type="pres">
      <dgm:prSet presAssocID="{1E67B0F2-DF07-4A22-8A1F-5847B3A8115A}" presName="parTxOnlySpace" presStyleCnt="0"/>
      <dgm:spPr/>
    </dgm:pt>
    <dgm:pt modelId="{3E7B7433-D452-4BF9-829D-FCA37B390DA6}" type="pres">
      <dgm:prSet presAssocID="{D2B85468-471B-446C-9107-A0A04355DA95}" presName="parTxOnly" presStyleLbl="node1" presStyleIdx="4" presStyleCnt="5">
        <dgm:presLayoutVars>
          <dgm:chMax val="0"/>
          <dgm:chPref val="0"/>
          <dgm:bulletEnabled val="1"/>
        </dgm:presLayoutVars>
      </dgm:prSet>
      <dgm:spPr/>
      <dgm:t>
        <a:bodyPr/>
        <a:lstStyle/>
        <a:p>
          <a:endParaRPr lang="en-IN"/>
        </a:p>
      </dgm:t>
    </dgm:pt>
  </dgm:ptLst>
  <dgm:cxnLst>
    <dgm:cxn modelId="{690B10D7-5829-4354-8A9D-4768335A1015}" srcId="{23F7F98D-F351-4C72-9ED6-A55EC67A4ACA}" destId="{5A01456E-3D35-4385-AF27-4EA5D2BF193F}" srcOrd="1" destOrd="0" parTransId="{3564D60B-5207-407E-A853-50A82931CAE2}" sibTransId="{DF742BC4-4F68-4E18-AA84-AE468EB1D596}"/>
    <dgm:cxn modelId="{3B8F6AE5-B1CE-4851-A48F-D482C7FC2CD0}" type="presOf" srcId="{9694B442-03E3-43A6-9A69-32D1CAE5F002}" destId="{E439B020-3D16-4003-B4E6-5B0CE6B4529D}" srcOrd="0" destOrd="0" presId="urn:microsoft.com/office/officeart/2005/8/layout/chevron1"/>
    <dgm:cxn modelId="{DC7B3B15-F525-4C1A-80F0-6273714D692A}" type="presOf" srcId="{F54293EB-052B-488D-9784-04968F3088BB}" destId="{1BB88BD9-B21A-49C4-BE1D-A86F94817C59}" srcOrd="0" destOrd="0" presId="urn:microsoft.com/office/officeart/2005/8/layout/chevron1"/>
    <dgm:cxn modelId="{BEEF3161-4B56-4B61-B140-A9C2C0CBCFE2}" srcId="{23F7F98D-F351-4C72-9ED6-A55EC67A4ACA}" destId="{D2B85468-471B-446C-9107-A0A04355DA95}" srcOrd="4" destOrd="0" parTransId="{CB0D96FF-64BF-44BD-B862-95B57745B29C}" sibTransId="{32FDEB4D-DBD4-4644-BD3E-CE4B97FCC761}"/>
    <dgm:cxn modelId="{1BA7A8D5-563D-4287-A05B-9C6605926C98}" srcId="{23F7F98D-F351-4C72-9ED6-A55EC67A4ACA}" destId="{F54293EB-052B-488D-9784-04968F3088BB}" srcOrd="2" destOrd="0" parTransId="{444FC884-61EA-4FE7-AA03-04129F425344}" sibTransId="{0F64929C-5CFE-49BA-91E1-1C364EA6F217}"/>
    <dgm:cxn modelId="{48DD7CB9-E3AE-4EAB-A45B-FE71223A7C36}" type="presOf" srcId="{5A01456E-3D35-4385-AF27-4EA5D2BF193F}" destId="{03FB977C-50AB-41BA-A7A9-DA17A0F299D9}" srcOrd="0" destOrd="0" presId="urn:microsoft.com/office/officeart/2005/8/layout/chevron1"/>
    <dgm:cxn modelId="{468FA4B8-2836-4F9E-A136-F8D5ABCD099C}" srcId="{23F7F98D-F351-4C72-9ED6-A55EC67A4ACA}" destId="{61D836F1-96DF-466B-B0A4-935B9C02EB01}" srcOrd="3" destOrd="0" parTransId="{9E432FE7-FF92-40AD-8F81-65A2DE3466FA}" sibTransId="{1E67B0F2-DF07-4A22-8A1F-5847B3A8115A}"/>
    <dgm:cxn modelId="{DF879877-41AC-4B72-9953-51EAB3FE2CA2}" type="presOf" srcId="{61D836F1-96DF-466B-B0A4-935B9C02EB01}" destId="{8296AFE4-7ADB-442D-BE49-E89275A2256C}" srcOrd="0" destOrd="0" presId="urn:microsoft.com/office/officeart/2005/8/layout/chevron1"/>
    <dgm:cxn modelId="{4A877625-297A-4283-90BA-D85C1AEFE45F}" type="presOf" srcId="{D2B85468-471B-446C-9107-A0A04355DA95}" destId="{3E7B7433-D452-4BF9-829D-FCA37B390DA6}" srcOrd="0" destOrd="0" presId="urn:microsoft.com/office/officeart/2005/8/layout/chevron1"/>
    <dgm:cxn modelId="{4EF11268-1D27-4C2E-A5BF-B43B7638DD83}" srcId="{23F7F98D-F351-4C72-9ED6-A55EC67A4ACA}" destId="{9694B442-03E3-43A6-9A69-32D1CAE5F002}" srcOrd="0" destOrd="0" parTransId="{2EB9F4EF-A988-4D97-A112-8B0F7F5C21B7}" sibTransId="{331DBF5F-1678-4A6E-88AE-D2954856F16D}"/>
    <dgm:cxn modelId="{ECAE093D-85B5-42EE-8962-6F1CCDFFBC42}" type="presOf" srcId="{23F7F98D-F351-4C72-9ED6-A55EC67A4ACA}" destId="{2557A43D-80AA-4F75-A70E-A4EDE76187DE}" srcOrd="0" destOrd="0" presId="urn:microsoft.com/office/officeart/2005/8/layout/chevron1"/>
    <dgm:cxn modelId="{98BB09B7-80FB-42E8-A9DA-D70B94A7A5A9}" type="presParOf" srcId="{2557A43D-80AA-4F75-A70E-A4EDE76187DE}" destId="{E439B020-3D16-4003-B4E6-5B0CE6B4529D}" srcOrd="0" destOrd="0" presId="urn:microsoft.com/office/officeart/2005/8/layout/chevron1"/>
    <dgm:cxn modelId="{A04DD15B-69C9-45FC-9B24-97FCC6180C86}" type="presParOf" srcId="{2557A43D-80AA-4F75-A70E-A4EDE76187DE}" destId="{2ADA58F3-7FE5-4AB7-9997-342938655EC4}" srcOrd="1" destOrd="0" presId="urn:microsoft.com/office/officeart/2005/8/layout/chevron1"/>
    <dgm:cxn modelId="{397DD3C0-999D-43E1-AB52-44EFB9CD4912}" type="presParOf" srcId="{2557A43D-80AA-4F75-A70E-A4EDE76187DE}" destId="{03FB977C-50AB-41BA-A7A9-DA17A0F299D9}" srcOrd="2" destOrd="0" presId="urn:microsoft.com/office/officeart/2005/8/layout/chevron1"/>
    <dgm:cxn modelId="{597E9483-C758-450C-B406-143781635E95}" type="presParOf" srcId="{2557A43D-80AA-4F75-A70E-A4EDE76187DE}" destId="{321AAE90-8F84-4D77-A335-D3F92CB25F5D}" srcOrd="3" destOrd="0" presId="urn:microsoft.com/office/officeart/2005/8/layout/chevron1"/>
    <dgm:cxn modelId="{C0C8FD57-1F61-47CD-96C6-37554218F9DE}" type="presParOf" srcId="{2557A43D-80AA-4F75-A70E-A4EDE76187DE}" destId="{1BB88BD9-B21A-49C4-BE1D-A86F94817C59}" srcOrd="4" destOrd="0" presId="urn:microsoft.com/office/officeart/2005/8/layout/chevron1"/>
    <dgm:cxn modelId="{A7CC21D6-9561-4CAF-985B-61C2B6E33B21}" type="presParOf" srcId="{2557A43D-80AA-4F75-A70E-A4EDE76187DE}" destId="{9BB6E1FE-6BC9-4FC8-BAEB-9BAC0FE2ABC6}" srcOrd="5" destOrd="0" presId="urn:microsoft.com/office/officeart/2005/8/layout/chevron1"/>
    <dgm:cxn modelId="{FEF6708A-7589-4E41-B1E6-F7590A3DCAFE}" type="presParOf" srcId="{2557A43D-80AA-4F75-A70E-A4EDE76187DE}" destId="{8296AFE4-7ADB-442D-BE49-E89275A2256C}" srcOrd="6" destOrd="0" presId="urn:microsoft.com/office/officeart/2005/8/layout/chevron1"/>
    <dgm:cxn modelId="{3D122ECD-67B4-46E7-8B5D-ADFB03B0A18E}" type="presParOf" srcId="{2557A43D-80AA-4F75-A70E-A4EDE76187DE}" destId="{0170D684-7D50-43F3-89D4-B08D389DA954}" srcOrd="7" destOrd="0" presId="urn:microsoft.com/office/officeart/2005/8/layout/chevron1"/>
    <dgm:cxn modelId="{6DC48CE4-A2EB-4DF7-AF9F-79D06A4704ED}" type="presParOf" srcId="{2557A43D-80AA-4F75-A70E-A4EDE76187DE}" destId="{3E7B7433-D452-4BF9-829D-FCA37B390DA6}" srcOrd="8" destOrd="0" presId="urn:microsoft.com/office/officeart/2005/8/layout/chevr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F7F98D-F351-4C72-9ED6-A55EC67A4ACA}" type="doc">
      <dgm:prSet loTypeId="urn:microsoft.com/office/officeart/2005/8/layout/chevron1" loCatId="process" qsTypeId="urn:microsoft.com/office/officeart/2005/8/quickstyle/simple1" qsCatId="simple" csTypeId="urn:microsoft.com/office/officeart/2005/8/colors/colorful3" csCatId="colorful" phldr="1"/>
      <dgm:spPr/>
    </dgm:pt>
    <dgm:pt modelId="{9694B442-03E3-43A6-9A69-32D1CAE5F002}">
      <dgm:prSet phldrT="[Text]" custT="1"/>
      <dgm:spPr/>
      <dgm:t>
        <a:bodyPr/>
        <a:lstStyle/>
        <a:p>
          <a:r>
            <a:rPr lang="en-IN" sz="2200" dirty="0" smtClean="0"/>
            <a:t>Clarity </a:t>
          </a:r>
          <a:endParaRPr lang="en-IN" sz="2200" dirty="0"/>
        </a:p>
      </dgm:t>
    </dgm:pt>
    <dgm:pt modelId="{2EB9F4EF-A988-4D97-A112-8B0F7F5C21B7}" type="parTrans" cxnId="{4EF11268-1D27-4C2E-A5BF-B43B7638DD83}">
      <dgm:prSet/>
      <dgm:spPr/>
      <dgm:t>
        <a:bodyPr/>
        <a:lstStyle/>
        <a:p>
          <a:endParaRPr lang="en-IN" sz="2200"/>
        </a:p>
      </dgm:t>
    </dgm:pt>
    <dgm:pt modelId="{331DBF5F-1678-4A6E-88AE-D2954856F16D}" type="sibTrans" cxnId="{4EF11268-1D27-4C2E-A5BF-B43B7638DD83}">
      <dgm:prSet/>
      <dgm:spPr/>
      <dgm:t>
        <a:bodyPr/>
        <a:lstStyle/>
        <a:p>
          <a:endParaRPr lang="en-IN" sz="2200"/>
        </a:p>
      </dgm:t>
    </dgm:pt>
    <dgm:pt modelId="{5A01456E-3D35-4385-AF27-4EA5D2BF193F}">
      <dgm:prSet phldrT="[Text]" custT="1"/>
      <dgm:spPr/>
      <dgm:t>
        <a:bodyPr/>
        <a:lstStyle/>
        <a:p>
          <a:r>
            <a:rPr lang="en-IN" sz="2200" dirty="0" smtClean="0"/>
            <a:t>Reliability </a:t>
          </a:r>
          <a:endParaRPr lang="en-IN" sz="2200" dirty="0"/>
        </a:p>
      </dgm:t>
    </dgm:pt>
    <dgm:pt modelId="{3564D60B-5207-407E-A853-50A82931CAE2}" type="parTrans" cxnId="{690B10D7-5829-4354-8A9D-4768335A1015}">
      <dgm:prSet/>
      <dgm:spPr/>
      <dgm:t>
        <a:bodyPr/>
        <a:lstStyle/>
        <a:p>
          <a:endParaRPr lang="en-IN" sz="2200"/>
        </a:p>
      </dgm:t>
    </dgm:pt>
    <dgm:pt modelId="{DF742BC4-4F68-4E18-AA84-AE468EB1D596}" type="sibTrans" cxnId="{690B10D7-5829-4354-8A9D-4768335A1015}">
      <dgm:prSet/>
      <dgm:spPr/>
      <dgm:t>
        <a:bodyPr/>
        <a:lstStyle/>
        <a:p>
          <a:endParaRPr lang="en-IN" sz="2200"/>
        </a:p>
      </dgm:t>
    </dgm:pt>
    <dgm:pt modelId="{F54293EB-052B-488D-9784-04968F3088BB}">
      <dgm:prSet phldrT="[Text]" custT="1"/>
      <dgm:spPr/>
      <dgm:t>
        <a:bodyPr/>
        <a:lstStyle/>
        <a:p>
          <a:r>
            <a:rPr lang="en-IN" sz="2200" dirty="0" smtClean="0"/>
            <a:t>Validity</a:t>
          </a:r>
          <a:endParaRPr lang="en-IN" sz="2200" dirty="0"/>
        </a:p>
      </dgm:t>
    </dgm:pt>
    <dgm:pt modelId="{444FC884-61EA-4FE7-AA03-04129F425344}" type="parTrans" cxnId="{1BA7A8D5-563D-4287-A05B-9C6605926C98}">
      <dgm:prSet/>
      <dgm:spPr/>
      <dgm:t>
        <a:bodyPr/>
        <a:lstStyle/>
        <a:p>
          <a:endParaRPr lang="en-IN" sz="2200"/>
        </a:p>
      </dgm:t>
    </dgm:pt>
    <dgm:pt modelId="{0F64929C-5CFE-49BA-91E1-1C364EA6F217}" type="sibTrans" cxnId="{1BA7A8D5-563D-4287-A05B-9C6605926C98}">
      <dgm:prSet/>
      <dgm:spPr/>
      <dgm:t>
        <a:bodyPr/>
        <a:lstStyle/>
        <a:p>
          <a:endParaRPr lang="en-IN" sz="2200"/>
        </a:p>
      </dgm:t>
    </dgm:pt>
    <dgm:pt modelId="{D2B85468-471B-446C-9107-A0A04355DA95}">
      <dgm:prSet custT="1"/>
      <dgm:spPr/>
      <dgm:t>
        <a:bodyPr/>
        <a:lstStyle/>
        <a:p>
          <a:r>
            <a:rPr lang="en-IN" sz="2200" dirty="0" smtClean="0"/>
            <a:t>Fairness  </a:t>
          </a:r>
          <a:endParaRPr lang="en-IN" sz="2200" dirty="0"/>
        </a:p>
      </dgm:t>
    </dgm:pt>
    <dgm:pt modelId="{CB0D96FF-64BF-44BD-B862-95B57745B29C}" type="parTrans" cxnId="{BEEF3161-4B56-4B61-B140-A9C2C0CBCFE2}">
      <dgm:prSet/>
      <dgm:spPr/>
      <dgm:t>
        <a:bodyPr/>
        <a:lstStyle/>
        <a:p>
          <a:endParaRPr lang="en-IN" sz="2200"/>
        </a:p>
      </dgm:t>
    </dgm:pt>
    <dgm:pt modelId="{32FDEB4D-DBD4-4644-BD3E-CE4B97FCC761}" type="sibTrans" cxnId="{BEEF3161-4B56-4B61-B140-A9C2C0CBCFE2}">
      <dgm:prSet/>
      <dgm:spPr/>
      <dgm:t>
        <a:bodyPr/>
        <a:lstStyle/>
        <a:p>
          <a:endParaRPr lang="en-IN" sz="2200"/>
        </a:p>
      </dgm:t>
    </dgm:pt>
    <dgm:pt modelId="{61D836F1-96DF-466B-B0A4-935B9C02EB01}">
      <dgm:prSet custT="1"/>
      <dgm:spPr/>
      <dgm:t>
        <a:bodyPr/>
        <a:lstStyle/>
        <a:p>
          <a:r>
            <a:rPr lang="en-IN" sz="2200" dirty="0" smtClean="0"/>
            <a:t>Authenticity</a:t>
          </a:r>
          <a:endParaRPr lang="en-IN" sz="2200" dirty="0"/>
        </a:p>
      </dgm:t>
    </dgm:pt>
    <dgm:pt modelId="{9E432FE7-FF92-40AD-8F81-65A2DE3466FA}" type="parTrans" cxnId="{468FA4B8-2836-4F9E-A136-F8D5ABCD099C}">
      <dgm:prSet/>
      <dgm:spPr/>
      <dgm:t>
        <a:bodyPr/>
        <a:lstStyle/>
        <a:p>
          <a:endParaRPr lang="en-IN" sz="2200"/>
        </a:p>
      </dgm:t>
    </dgm:pt>
    <dgm:pt modelId="{1E67B0F2-DF07-4A22-8A1F-5847B3A8115A}" type="sibTrans" cxnId="{468FA4B8-2836-4F9E-A136-F8D5ABCD099C}">
      <dgm:prSet/>
      <dgm:spPr/>
      <dgm:t>
        <a:bodyPr/>
        <a:lstStyle/>
        <a:p>
          <a:endParaRPr lang="en-IN" sz="2200"/>
        </a:p>
      </dgm:t>
    </dgm:pt>
    <dgm:pt modelId="{2557A43D-80AA-4F75-A70E-A4EDE76187DE}" type="pres">
      <dgm:prSet presAssocID="{23F7F98D-F351-4C72-9ED6-A55EC67A4ACA}" presName="Name0" presStyleCnt="0">
        <dgm:presLayoutVars>
          <dgm:dir/>
          <dgm:animLvl val="lvl"/>
          <dgm:resizeHandles val="exact"/>
        </dgm:presLayoutVars>
      </dgm:prSet>
      <dgm:spPr/>
    </dgm:pt>
    <dgm:pt modelId="{E439B020-3D16-4003-B4E6-5B0CE6B4529D}" type="pres">
      <dgm:prSet presAssocID="{9694B442-03E3-43A6-9A69-32D1CAE5F002}" presName="parTxOnly" presStyleLbl="node1" presStyleIdx="0" presStyleCnt="5" custScaleX="89473">
        <dgm:presLayoutVars>
          <dgm:chMax val="0"/>
          <dgm:chPref val="0"/>
          <dgm:bulletEnabled val="1"/>
        </dgm:presLayoutVars>
      </dgm:prSet>
      <dgm:spPr/>
      <dgm:t>
        <a:bodyPr/>
        <a:lstStyle/>
        <a:p>
          <a:endParaRPr lang="en-IN"/>
        </a:p>
      </dgm:t>
    </dgm:pt>
    <dgm:pt modelId="{2ADA58F3-7FE5-4AB7-9997-342938655EC4}" type="pres">
      <dgm:prSet presAssocID="{331DBF5F-1678-4A6E-88AE-D2954856F16D}" presName="parTxOnlySpace" presStyleCnt="0"/>
      <dgm:spPr/>
    </dgm:pt>
    <dgm:pt modelId="{03FB977C-50AB-41BA-A7A9-DA17A0F299D9}" type="pres">
      <dgm:prSet presAssocID="{5A01456E-3D35-4385-AF27-4EA5D2BF193F}" presName="parTxOnly" presStyleLbl="node1" presStyleIdx="1" presStyleCnt="5" custScaleX="123624">
        <dgm:presLayoutVars>
          <dgm:chMax val="0"/>
          <dgm:chPref val="0"/>
          <dgm:bulletEnabled val="1"/>
        </dgm:presLayoutVars>
      </dgm:prSet>
      <dgm:spPr/>
      <dgm:t>
        <a:bodyPr/>
        <a:lstStyle/>
        <a:p>
          <a:endParaRPr lang="en-IN"/>
        </a:p>
      </dgm:t>
    </dgm:pt>
    <dgm:pt modelId="{321AAE90-8F84-4D77-A335-D3F92CB25F5D}" type="pres">
      <dgm:prSet presAssocID="{DF742BC4-4F68-4E18-AA84-AE468EB1D596}" presName="parTxOnlySpace" presStyleCnt="0"/>
      <dgm:spPr/>
    </dgm:pt>
    <dgm:pt modelId="{1BB88BD9-B21A-49C4-BE1D-A86F94817C59}" type="pres">
      <dgm:prSet presAssocID="{F54293EB-052B-488D-9784-04968F3088BB}" presName="parTxOnly" presStyleLbl="node1" presStyleIdx="2" presStyleCnt="5">
        <dgm:presLayoutVars>
          <dgm:chMax val="0"/>
          <dgm:chPref val="0"/>
          <dgm:bulletEnabled val="1"/>
        </dgm:presLayoutVars>
      </dgm:prSet>
      <dgm:spPr/>
      <dgm:t>
        <a:bodyPr/>
        <a:lstStyle/>
        <a:p>
          <a:endParaRPr lang="en-IN"/>
        </a:p>
      </dgm:t>
    </dgm:pt>
    <dgm:pt modelId="{9BB6E1FE-6BC9-4FC8-BAEB-9BAC0FE2ABC6}" type="pres">
      <dgm:prSet presAssocID="{0F64929C-5CFE-49BA-91E1-1C364EA6F217}" presName="parTxOnlySpace" presStyleCnt="0"/>
      <dgm:spPr/>
    </dgm:pt>
    <dgm:pt modelId="{8296AFE4-7ADB-442D-BE49-E89275A2256C}" type="pres">
      <dgm:prSet presAssocID="{61D836F1-96DF-466B-B0A4-935B9C02EB01}" presName="parTxOnly" presStyleLbl="node1" presStyleIdx="3" presStyleCnt="5" custScaleX="130907">
        <dgm:presLayoutVars>
          <dgm:chMax val="0"/>
          <dgm:chPref val="0"/>
          <dgm:bulletEnabled val="1"/>
        </dgm:presLayoutVars>
      </dgm:prSet>
      <dgm:spPr/>
      <dgm:t>
        <a:bodyPr/>
        <a:lstStyle/>
        <a:p>
          <a:endParaRPr lang="en-IN"/>
        </a:p>
      </dgm:t>
    </dgm:pt>
    <dgm:pt modelId="{0170D684-7D50-43F3-89D4-B08D389DA954}" type="pres">
      <dgm:prSet presAssocID="{1E67B0F2-DF07-4A22-8A1F-5847B3A8115A}" presName="parTxOnlySpace" presStyleCnt="0"/>
      <dgm:spPr/>
    </dgm:pt>
    <dgm:pt modelId="{3E7B7433-D452-4BF9-829D-FCA37B390DA6}" type="pres">
      <dgm:prSet presAssocID="{D2B85468-471B-446C-9107-A0A04355DA95}" presName="parTxOnly" presStyleLbl="node1" presStyleIdx="4" presStyleCnt="5">
        <dgm:presLayoutVars>
          <dgm:chMax val="0"/>
          <dgm:chPref val="0"/>
          <dgm:bulletEnabled val="1"/>
        </dgm:presLayoutVars>
      </dgm:prSet>
      <dgm:spPr/>
      <dgm:t>
        <a:bodyPr/>
        <a:lstStyle/>
        <a:p>
          <a:endParaRPr lang="en-IN"/>
        </a:p>
      </dgm:t>
    </dgm:pt>
  </dgm:ptLst>
  <dgm:cxnLst>
    <dgm:cxn modelId="{690B10D7-5829-4354-8A9D-4768335A1015}" srcId="{23F7F98D-F351-4C72-9ED6-A55EC67A4ACA}" destId="{5A01456E-3D35-4385-AF27-4EA5D2BF193F}" srcOrd="1" destOrd="0" parTransId="{3564D60B-5207-407E-A853-50A82931CAE2}" sibTransId="{DF742BC4-4F68-4E18-AA84-AE468EB1D596}"/>
    <dgm:cxn modelId="{D22CA45C-9AB0-45E0-8F2A-613FAFAE376B}" type="presOf" srcId="{23F7F98D-F351-4C72-9ED6-A55EC67A4ACA}" destId="{2557A43D-80AA-4F75-A70E-A4EDE76187DE}" srcOrd="0" destOrd="0" presId="urn:microsoft.com/office/officeart/2005/8/layout/chevron1"/>
    <dgm:cxn modelId="{BEEF3161-4B56-4B61-B140-A9C2C0CBCFE2}" srcId="{23F7F98D-F351-4C72-9ED6-A55EC67A4ACA}" destId="{D2B85468-471B-446C-9107-A0A04355DA95}" srcOrd="4" destOrd="0" parTransId="{CB0D96FF-64BF-44BD-B862-95B57745B29C}" sibTransId="{32FDEB4D-DBD4-4644-BD3E-CE4B97FCC761}"/>
    <dgm:cxn modelId="{1BA7A8D5-563D-4287-A05B-9C6605926C98}" srcId="{23F7F98D-F351-4C72-9ED6-A55EC67A4ACA}" destId="{F54293EB-052B-488D-9784-04968F3088BB}" srcOrd="2" destOrd="0" parTransId="{444FC884-61EA-4FE7-AA03-04129F425344}" sibTransId="{0F64929C-5CFE-49BA-91E1-1C364EA6F217}"/>
    <dgm:cxn modelId="{6CAB6916-DFCA-4EC6-9F5B-44920F6A19EB}" type="presOf" srcId="{F54293EB-052B-488D-9784-04968F3088BB}" destId="{1BB88BD9-B21A-49C4-BE1D-A86F94817C59}" srcOrd="0" destOrd="0" presId="urn:microsoft.com/office/officeart/2005/8/layout/chevron1"/>
    <dgm:cxn modelId="{6A4CBA89-9108-467A-B940-E3EEBE85A3EE}" type="presOf" srcId="{61D836F1-96DF-466B-B0A4-935B9C02EB01}" destId="{8296AFE4-7ADB-442D-BE49-E89275A2256C}" srcOrd="0" destOrd="0" presId="urn:microsoft.com/office/officeart/2005/8/layout/chevron1"/>
    <dgm:cxn modelId="{468FA4B8-2836-4F9E-A136-F8D5ABCD099C}" srcId="{23F7F98D-F351-4C72-9ED6-A55EC67A4ACA}" destId="{61D836F1-96DF-466B-B0A4-935B9C02EB01}" srcOrd="3" destOrd="0" parTransId="{9E432FE7-FF92-40AD-8F81-65A2DE3466FA}" sibTransId="{1E67B0F2-DF07-4A22-8A1F-5847B3A8115A}"/>
    <dgm:cxn modelId="{D8FA1D37-0F18-4A24-8AD4-A9C58DF28DE9}" type="presOf" srcId="{9694B442-03E3-43A6-9A69-32D1CAE5F002}" destId="{E439B020-3D16-4003-B4E6-5B0CE6B4529D}" srcOrd="0" destOrd="0" presId="urn:microsoft.com/office/officeart/2005/8/layout/chevron1"/>
    <dgm:cxn modelId="{4EF11268-1D27-4C2E-A5BF-B43B7638DD83}" srcId="{23F7F98D-F351-4C72-9ED6-A55EC67A4ACA}" destId="{9694B442-03E3-43A6-9A69-32D1CAE5F002}" srcOrd="0" destOrd="0" parTransId="{2EB9F4EF-A988-4D97-A112-8B0F7F5C21B7}" sibTransId="{331DBF5F-1678-4A6E-88AE-D2954856F16D}"/>
    <dgm:cxn modelId="{67B36342-C101-4946-A03F-DBEA31DCA92F}" type="presOf" srcId="{D2B85468-471B-446C-9107-A0A04355DA95}" destId="{3E7B7433-D452-4BF9-829D-FCA37B390DA6}" srcOrd="0" destOrd="0" presId="urn:microsoft.com/office/officeart/2005/8/layout/chevron1"/>
    <dgm:cxn modelId="{32956A5F-818C-4C67-9AA1-C9BF1192BC94}" type="presOf" srcId="{5A01456E-3D35-4385-AF27-4EA5D2BF193F}" destId="{03FB977C-50AB-41BA-A7A9-DA17A0F299D9}" srcOrd="0" destOrd="0" presId="urn:microsoft.com/office/officeart/2005/8/layout/chevron1"/>
    <dgm:cxn modelId="{BC0CE374-89B7-4C32-998B-61657D67B166}" type="presParOf" srcId="{2557A43D-80AA-4F75-A70E-A4EDE76187DE}" destId="{E439B020-3D16-4003-B4E6-5B0CE6B4529D}" srcOrd="0" destOrd="0" presId="urn:microsoft.com/office/officeart/2005/8/layout/chevron1"/>
    <dgm:cxn modelId="{C3FC3F00-E563-4B4B-946F-5F7EC2206157}" type="presParOf" srcId="{2557A43D-80AA-4F75-A70E-A4EDE76187DE}" destId="{2ADA58F3-7FE5-4AB7-9997-342938655EC4}" srcOrd="1" destOrd="0" presId="urn:microsoft.com/office/officeart/2005/8/layout/chevron1"/>
    <dgm:cxn modelId="{F2FAFCBA-4F4C-40D2-8985-93F63D87867F}" type="presParOf" srcId="{2557A43D-80AA-4F75-A70E-A4EDE76187DE}" destId="{03FB977C-50AB-41BA-A7A9-DA17A0F299D9}" srcOrd="2" destOrd="0" presId="urn:microsoft.com/office/officeart/2005/8/layout/chevron1"/>
    <dgm:cxn modelId="{0D518937-6CA1-4B84-91C2-20D7E7917CFF}" type="presParOf" srcId="{2557A43D-80AA-4F75-A70E-A4EDE76187DE}" destId="{321AAE90-8F84-4D77-A335-D3F92CB25F5D}" srcOrd="3" destOrd="0" presId="urn:microsoft.com/office/officeart/2005/8/layout/chevron1"/>
    <dgm:cxn modelId="{8296EF19-67E0-40B8-8141-85D5A0339F90}" type="presParOf" srcId="{2557A43D-80AA-4F75-A70E-A4EDE76187DE}" destId="{1BB88BD9-B21A-49C4-BE1D-A86F94817C59}" srcOrd="4" destOrd="0" presId="urn:microsoft.com/office/officeart/2005/8/layout/chevron1"/>
    <dgm:cxn modelId="{4DF1B969-99E7-4F0E-85A0-03DE4941D162}" type="presParOf" srcId="{2557A43D-80AA-4F75-A70E-A4EDE76187DE}" destId="{9BB6E1FE-6BC9-4FC8-BAEB-9BAC0FE2ABC6}" srcOrd="5" destOrd="0" presId="urn:microsoft.com/office/officeart/2005/8/layout/chevron1"/>
    <dgm:cxn modelId="{BC187222-13A7-407D-BF12-562C1B0FBEAF}" type="presParOf" srcId="{2557A43D-80AA-4F75-A70E-A4EDE76187DE}" destId="{8296AFE4-7ADB-442D-BE49-E89275A2256C}" srcOrd="6" destOrd="0" presId="urn:microsoft.com/office/officeart/2005/8/layout/chevron1"/>
    <dgm:cxn modelId="{A17A4902-1FA4-4D39-B662-F3D81D0BB413}" type="presParOf" srcId="{2557A43D-80AA-4F75-A70E-A4EDE76187DE}" destId="{0170D684-7D50-43F3-89D4-B08D389DA954}" srcOrd="7" destOrd="0" presId="urn:microsoft.com/office/officeart/2005/8/layout/chevron1"/>
    <dgm:cxn modelId="{D6FF7CA3-C9C9-44F7-8ECF-EA3C1084F278}" type="presParOf" srcId="{2557A43D-80AA-4F75-A70E-A4EDE76187DE}" destId="{3E7B7433-D452-4BF9-829D-FCA37B390DA6}" srcOrd="8" destOrd="0" presId="urn:microsoft.com/office/officeart/2005/8/layout/chevr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F7F98D-F351-4C72-9ED6-A55EC67A4ACA}" type="doc">
      <dgm:prSet loTypeId="urn:microsoft.com/office/officeart/2005/8/layout/chevron1" loCatId="process" qsTypeId="urn:microsoft.com/office/officeart/2005/8/quickstyle/simple1" qsCatId="simple" csTypeId="urn:microsoft.com/office/officeart/2005/8/colors/colorful3" csCatId="colorful" phldr="1"/>
      <dgm:spPr/>
    </dgm:pt>
    <dgm:pt modelId="{9694B442-03E3-43A6-9A69-32D1CAE5F002}">
      <dgm:prSet phldrT="[Text]" custT="1"/>
      <dgm:spPr/>
      <dgm:t>
        <a:bodyPr/>
        <a:lstStyle/>
        <a:p>
          <a:r>
            <a:rPr lang="en-IN" sz="2200" dirty="0" smtClean="0"/>
            <a:t>Clarity </a:t>
          </a:r>
          <a:endParaRPr lang="en-IN" sz="2200" dirty="0"/>
        </a:p>
      </dgm:t>
    </dgm:pt>
    <dgm:pt modelId="{2EB9F4EF-A988-4D97-A112-8B0F7F5C21B7}" type="parTrans" cxnId="{4EF11268-1D27-4C2E-A5BF-B43B7638DD83}">
      <dgm:prSet/>
      <dgm:spPr/>
      <dgm:t>
        <a:bodyPr/>
        <a:lstStyle/>
        <a:p>
          <a:endParaRPr lang="en-IN" sz="2200"/>
        </a:p>
      </dgm:t>
    </dgm:pt>
    <dgm:pt modelId="{331DBF5F-1678-4A6E-88AE-D2954856F16D}" type="sibTrans" cxnId="{4EF11268-1D27-4C2E-A5BF-B43B7638DD83}">
      <dgm:prSet/>
      <dgm:spPr/>
      <dgm:t>
        <a:bodyPr/>
        <a:lstStyle/>
        <a:p>
          <a:endParaRPr lang="en-IN" sz="2200"/>
        </a:p>
      </dgm:t>
    </dgm:pt>
    <dgm:pt modelId="{5A01456E-3D35-4385-AF27-4EA5D2BF193F}">
      <dgm:prSet phldrT="[Text]" custT="1"/>
      <dgm:spPr/>
      <dgm:t>
        <a:bodyPr/>
        <a:lstStyle/>
        <a:p>
          <a:r>
            <a:rPr lang="en-IN" sz="2200" dirty="0" smtClean="0"/>
            <a:t>Reliability </a:t>
          </a:r>
          <a:endParaRPr lang="en-IN" sz="2200" dirty="0"/>
        </a:p>
      </dgm:t>
    </dgm:pt>
    <dgm:pt modelId="{3564D60B-5207-407E-A853-50A82931CAE2}" type="parTrans" cxnId="{690B10D7-5829-4354-8A9D-4768335A1015}">
      <dgm:prSet/>
      <dgm:spPr/>
      <dgm:t>
        <a:bodyPr/>
        <a:lstStyle/>
        <a:p>
          <a:endParaRPr lang="en-IN" sz="2200"/>
        </a:p>
      </dgm:t>
    </dgm:pt>
    <dgm:pt modelId="{DF742BC4-4F68-4E18-AA84-AE468EB1D596}" type="sibTrans" cxnId="{690B10D7-5829-4354-8A9D-4768335A1015}">
      <dgm:prSet/>
      <dgm:spPr/>
      <dgm:t>
        <a:bodyPr/>
        <a:lstStyle/>
        <a:p>
          <a:endParaRPr lang="en-IN" sz="2200"/>
        </a:p>
      </dgm:t>
    </dgm:pt>
    <dgm:pt modelId="{F54293EB-052B-488D-9784-04968F3088BB}">
      <dgm:prSet phldrT="[Text]" custT="1"/>
      <dgm:spPr/>
      <dgm:t>
        <a:bodyPr/>
        <a:lstStyle/>
        <a:p>
          <a:r>
            <a:rPr lang="en-IN" sz="2200" dirty="0" smtClean="0"/>
            <a:t>Validity</a:t>
          </a:r>
          <a:endParaRPr lang="en-IN" sz="2200" dirty="0"/>
        </a:p>
      </dgm:t>
    </dgm:pt>
    <dgm:pt modelId="{444FC884-61EA-4FE7-AA03-04129F425344}" type="parTrans" cxnId="{1BA7A8D5-563D-4287-A05B-9C6605926C98}">
      <dgm:prSet/>
      <dgm:spPr/>
      <dgm:t>
        <a:bodyPr/>
        <a:lstStyle/>
        <a:p>
          <a:endParaRPr lang="en-IN" sz="2200"/>
        </a:p>
      </dgm:t>
    </dgm:pt>
    <dgm:pt modelId="{0F64929C-5CFE-49BA-91E1-1C364EA6F217}" type="sibTrans" cxnId="{1BA7A8D5-563D-4287-A05B-9C6605926C98}">
      <dgm:prSet/>
      <dgm:spPr/>
      <dgm:t>
        <a:bodyPr/>
        <a:lstStyle/>
        <a:p>
          <a:endParaRPr lang="en-IN" sz="2200"/>
        </a:p>
      </dgm:t>
    </dgm:pt>
    <dgm:pt modelId="{D2B85468-471B-446C-9107-A0A04355DA95}">
      <dgm:prSet custT="1"/>
      <dgm:spPr/>
      <dgm:t>
        <a:bodyPr/>
        <a:lstStyle/>
        <a:p>
          <a:r>
            <a:rPr lang="en-IN" sz="2200" dirty="0" smtClean="0"/>
            <a:t>Fairness  </a:t>
          </a:r>
          <a:endParaRPr lang="en-IN" sz="2200" dirty="0"/>
        </a:p>
      </dgm:t>
    </dgm:pt>
    <dgm:pt modelId="{CB0D96FF-64BF-44BD-B862-95B57745B29C}" type="parTrans" cxnId="{BEEF3161-4B56-4B61-B140-A9C2C0CBCFE2}">
      <dgm:prSet/>
      <dgm:spPr/>
      <dgm:t>
        <a:bodyPr/>
        <a:lstStyle/>
        <a:p>
          <a:endParaRPr lang="en-IN" sz="2200"/>
        </a:p>
      </dgm:t>
    </dgm:pt>
    <dgm:pt modelId="{32FDEB4D-DBD4-4644-BD3E-CE4B97FCC761}" type="sibTrans" cxnId="{BEEF3161-4B56-4B61-B140-A9C2C0CBCFE2}">
      <dgm:prSet/>
      <dgm:spPr/>
      <dgm:t>
        <a:bodyPr/>
        <a:lstStyle/>
        <a:p>
          <a:endParaRPr lang="en-IN" sz="2200"/>
        </a:p>
      </dgm:t>
    </dgm:pt>
    <dgm:pt modelId="{61D836F1-96DF-466B-B0A4-935B9C02EB01}">
      <dgm:prSet custT="1"/>
      <dgm:spPr/>
      <dgm:t>
        <a:bodyPr/>
        <a:lstStyle/>
        <a:p>
          <a:r>
            <a:rPr lang="en-IN" sz="2200" dirty="0" smtClean="0"/>
            <a:t>Authenticity</a:t>
          </a:r>
          <a:endParaRPr lang="en-IN" sz="2200" dirty="0"/>
        </a:p>
      </dgm:t>
    </dgm:pt>
    <dgm:pt modelId="{9E432FE7-FF92-40AD-8F81-65A2DE3466FA}" type="parTrans" cxnId="{468FA4B8-2836-4F9E-A136-F8D5ABCD099C}">
      <dgm:prSet/>
      <dgm:spPr/>
      <dgm:t>
        <a:bodyPr/>
        <a:lstStyle/>
        <a:p>
          <a:endParaRPr lang="en-IN" sz="2200"/>
        </a:p>
      </dgm:t>
    </dgm:pt>
    <dgm:pt modelId="{1E67B0F2-DF07-4A22-8A1F-5847B3A8115A}" type="sibTrans" cxnId="{468FA4B8-2836-4F9E-A136-F8D5ABCD099C}">
      <dgm:prSet/>
      <dgm:spPr/>
      <dgm:t>
        <a:bodyPr/>
        <a:lstStyle/>
        <a:p>
          <a:endParaRPr lang="en-IN" sz="2200"/>
        </a:p>
      </dgm:t>
    </dgm:pt>
    <dgm:pt modelId="{2557A43D-80AA-4F75-A70E-A4EDE76187DE}" type="pres">
      <dgm:prSet presAssocID="{23F7F98D-F351-4C72-9ED6-A55EC67A4ACA}" presName="Name0" presStyleCnt="0">
        <dgm:presLayoutVars>
          <dgm:dir/>
          <dgm:animLvl val="lvl"/>
          <dgm:resizeHandles val="exact"/>
        </dgm:presLayoutVars>
      </dgm:prSet>
      <dgm:spPr/>
    </dgm:pt>
    <dgm:pt modelId="{E439B020-3D16-4003-B4E6-5B0CE6B4529D}" type="pres">
      <dgm:prSet presAssocID="{9694B442-03E3-43A6-9A69-32D1CAE5F002}" presName="parTxOnly" presStyleLbl="node1" presStyleIdx="0" presStyleCnt="5" custScaleX="89473">
        <dgm:presLayoutVars>
          <dgm:chMax val="0"/>
          <dgm:chPref val="0"/>
          <dgm:bulletEnabled val="1"/>
        </dgm:presLayoutVars>
      </dgm:prSet>
      <dgm:spPr/>
      <dgm:t>
        <a:bodyPr/>
        <a:lstStyle/>
        <a:p>
          <a:endParaRPr lang="en-IN"/>
        </a:p>
      </dgm:t>
    </dgm:pt>
    <dgm:pt modelId="{2ADA58F3-7FE5-4AB7-9997-342938655EC4}" type="pres">
      <dgm:prSet presAssocID="{331DBF5F-1678-4A6E-88AE-D2954856F16D}" presName="parTxOnlySpace" presStyleCnt="0"/>
      <dgm:spPr/>
    </dgm:pt>
    <dgm:pt modelId="{03FB977C-50AB-41BA-A7A9-DA17A0F299D9}" type="pres">
      <dgm:prSet presAssocID="{5A01456E-3D35-4385-AF27-4EA5D2BF193F}" presName="parTxOnly" presStyleLbl="node1" presStyleIdx="1" presStyleCnt="5" custScaleX="123624">
        <dgm:presLayoutVars>
          <dgm:chMax val="0"/>
          <dgm:chPref val="0"/>
          <dgm:bulletEnabled val="1"/>
        </dgm:presLayoutVars>
      </dgm:prSet>
      <dgm:spPr/>
      <dgm:t>
        <a:bodyPr/>
        <a:lstStyle/>
        <a:p>
          <a:endParaRPr lang="en-IN"/>
        </a:p>
      </dgm:t>
    </dgm:pt>
    <dgm:pt modelId="{321AAE90-8F84-4D77-A335-D3F92CB25F5D}" type="pres">
      <dgm:prSet presAssocID="{DF742BC4-4F68-4E18-AA84-AE468EB1D596}" presName="parTxOnlySpace" presStyleCnt="0"/>
      <dgm:spPr/>
    </dgm:pt>
    <dgm:pt modelId="{1BB88BD9-B21A-49C4-BE1D-A86F94817C59}" type="pres">
      <dgm:prSet presAssocID="{F54293EB-052B-488D-9784-04968F3088BB}" presName="parTxOnly" presStyleLbl="node1" presStyleIdx="2" presStyleCnt="5">
        <dgm:presLayoutVars>
          <dgm:chMax val="0"/>
          <dgm:chPref val="0"/>
          <dgm:bulletEnabled val="1"/>
        </dgm:presLayoutVars>
      </dgm:prSet>
      <dgm:spPr/>
      <dgm:t>
        <a:bodyPr/>
        <a:lstStyle/>
        <a:p>
          <a:endParaRPr lang="en-IN"/>
        </a:p>
      </dgm:t>
    </dgm:pt>
    <dgm:pt modelId="{9BB6E1FE-6BC9-4FC8-BAEB-9BAC0FE2ABC6}" type="pres">
      <dgm:prSet presAssocID="{0F64929C-5CFE-49BA-91E1-1C364EA6F217}" presName="parTxOnlySpace" presStyleCnt="0"/>
      <dgm:spPr/>
    </dgm:pt>
    <dgm:pt modelId="{8296AFE4-7ADB-442D-BE49-E89275A2256C}" type="pres">
      <dgm:prSet presAssocID="{61D836F1-96DF-466B-B0A4-935B9C02EB01}" presName="parTxOnly" presStyleLbl="node1" presStyleIdx="3" presStyleCnt="5" custScaleX="130907">
        <dgm:presLayoutVars>
          <dgm:chMax val="0"/>
          <dgm:chPref val="0"/>
          <dgm:bulletEnabled val="1"/>
        </dgm:presLayoutVars>
      </dgm:prSet>
      <dgm:spPr/>
      <dgm:t>
        <a:bodyPr/>
        <a:lstStyle/>
        <a:p>
          <a:endParaRPr lang="en-IN"/>
        </a:p>
      </dgm:t>
    </dgm:pt>
    <dgm:pt modelId="{0170D684-7D50-43F3-89D4-B08D389DA954}" type="pres">
      <dgm:prSet presAssocID="{1E67B0F2-DF07-4A22-8A1F-5847B3A8115A}" presName="parTxOnlySpace" presStyleCnt="0"/>
      <dgm:spPr/>
    </dgm:pt>
    <dgm:pt modelId="{3E7B7433-D452-4BF9-829D-FCA37B390DA6}" type="pres">
      <dgm:prSet presAssocID="{D2B85468-471B-446C-9107-A0A04355DA95}" presName="parTxOnly" presStyleLbl="node1" presStyleIdx="4" presStyleCnt="5">
        <dgm:presLayoutVars>
          <dgm:chMax val="0"/>
          <dgm:chPref val="0"/>
          <dgm:bulletEnabled val="1"/>
        </dgm:presLayoutVars>
      </dgm:prSet>
      <dgm:spPr/>
      <dgm:t>
        <a:bodyPr/>
        <a:lstStyle/>
        <a:p>
          <a:endParaRPr lang="en-IN"/>
        </a:p>
      </dgm:t>
    </dgm:pt>
  </dgm:ptLst>
  <dgm:cxnLst>
    <dgm:cxn modelId="{690B10D7-5829-4354-8A9D-4768335A1015}" srcId="{23F7F98D-F351-4C72-9ED6-A55EC67A4ACA}" destId="{5A01456E-3D35-4385-AF27-4EA5D2BF193F}" srcOrd="1" destOrd="0" parTransId="{3564D60B-5207-407E-A853-50A82931CAE2}" sibTransId="{DF742BC4-4F68-4E18-AA84-AE468EB1D596}"/>
    <dgm:cxn modelId="{8A3C58E8-26DE-4DB7-892F-B07A944A3F1D}" type="presOf" srcId="{61D836F1-96DF-466B-B0A4-935B9C02EB01}" destId="{8296AFE4-7ADB-442D-BE49-E89275A2256C}" srcOrd="0" destOrd="0" presId="urn:microsoft.com/office/officeart/2005/8/layout/chevron1"/>
    <dgm:cxn modelId="{BEEF3161-4B56-4B61-B140-A9C2C0CBCFE2}" srcId="{23F7F98D-F351-4C72-9ED6-A55EC67A4ACA}" destId="{D2B85468-471B-446C-9107-A0A04355DA95}" srcOrd="4" destOrd="0" parTransId="{CB0D96FF-64BF-44BD-B862-95B57745B29C}" sibTransId="{32FDEB4D-DBD4-4644-BD3E-CE4B97FCC761}"/>
    <dgm:cxn modelId="{1BA7A8D5-563D-4287-A05B-9C6605926C98}" srcId="{23F7F98D-F351-4C72-9ED6-A55EC67A4ACA}" destId="{F54293EB-052B-488D-9784-04968F3088BB}" srcOrd="2" destOrd="0" parTransId="{444FC884-61EA-4FE7-AA03-04129F425344}" sibTransId="{0F64929C-5CFE-49BA-91E1-1C364EA6F217}"/>
    <dgm:cxn modelId="{90F7FFA7-46EE-4757-BB8F-A0C587D5ECB8}" type="presOf" srcId="{5A01456E-3D35-4385-AF27-4EA5D2BF193F}" destId="{03FB977C-50AB-41BA-A7A9-DA17A0F299D9}" srcOrd="0" destOrd="0" presId="urn:microsoft.com/office/officeart/2005/8/layout/chevron1"/>
    <dgm:cxn modelId="{7B1AA2DD-F62E-42A7-8C13-30D210946C88}" type="presOf" srcId="{9694B442-03E3-43A6-9A69-32D1CAE5F002}" destId="{E439B020-3D16-4003-B4E6-5B0CE6B4529D}" srcOrd="0" destOrd="0" presId="urn:microsoft.com/office/officeart/2005/8/layout/chevron1"/>
    <dgm:cxn modelId="{8B8F762E-5E55-45B8-BDB5-E91A98DCC709}" type="presOf" srcId="{23F7F98D-F351-4C72-9ED6-A55EC67A4ACA}" destId="{2557A43D-80AA-4F75-A70E-A4EDE76187DE}" srcOrd="0" destOrd="0" presId="urn:microsoft.com/office/officeart/2005/8/layout/chevron1"/>
    <dgm:cxn modelId="{53B73694-C05F-4217-B0E0-E9BE40C3E13D}" type="presOf" srcId="{D2B85468-471B-446C-9107-A0A04355DA95}" destId="{3E7B7433-D452-4BF9-829D-FCA37B390DA6}" srcOrd="0" destOrd="0" presId="urn:microsoft.com/office/officeart/2005/8/layout/chevron1"/>
    <dgm:cxn modelId="{468FA4B8-2836-4F9E-A136-F8D5ABCD099C}" srcId="{23F7F98D-F351-4C72-9ED6-A55EC67A4ACA}" destId="{61D836F1-96DF-466B-B0A4-935B9C02EB01}" srcOrd="3" destOrd="0" parTransId="{9E432FE7-FF92-40AD-8F81-65A2DE3466FA}" sibTransId="{1E67B0F2-DF07-4A22-8A1F-5847B3A8115A}"/>
    <dgm:cxn modelId="{4EF11268-1D27-4C2E-A5BF-B43B7638DD83}" srcId="{23F7F98D-F351-4C72-9ED6-A55EC67A4ACA}" destId="{9694B442-03E3-43A6-9A69-32D1CAE5F002}" srcOrd="0" destOrd="0" parTransId="{2EB9F4EF-A988-4D97-A112-8B0F7F5C21B7}" sibTransId="{331DBF5F-1678-4A6E-88AE-D2954856F16D}"/>
    <dgm:cxn modelId="{0D5B6414-9800-43D8-B9DE-42E0BCED99A9}" type="presOf" srcId="{F54293EB-052B-488D-9784-04968F3088BB}" destId="{1BB88BD9-B21A-49C4-BE1D-A86F94817C59}" srcOrd="0" destOrd="0" presId="urn:microsoft.com/office/officeart/2005/8/layout/chevron1"/>
    <dgm:cxn modelId="{4CDD446C-E7F1-4037-A092-46142FCEEFAF}" type="presParOf" srcId="{2557A43D-80AA-4F75-A70E-A4EDE76187DE}" destId="{E439B020-3D16-4003-B4E6-5B0CE6B4529D}" srcOrd="0" destOrd="0" presId="urn:microsoft.com/office/officeart/2005/8/layout/chevron1"/>
    <dgm:cxn modelId="{64F89D67-957C-45B4-9E0B-9DEC9D969DC3}" type="presParOf" srcId="{2557A43D-80AA-4F75-A70E-A4EDE76187DE}" destId="{2ADA58F3-7FE5-4AB7-9997-342938655EC4}" srcOrd="1" destOrd="0" presId="urn:microsoft.com/office/officeart/2005/8/layout/chevron1"/>
    <dgm:cxn modelId="{E2CD190B-F07E-4C66-872C-109C440492DB}" type="presParOf" srcId="{2557A43D-80AA-4F75-A70E-A4EDE76187DE}" destId="{03FB977C-50AB-41BA-A7A9-DA17A0F299D9}" srcOrd="2" destOrd="0" presId="urn:microsoft.com/office/officeart/2005/8/layout/chevron1"/>
    <dgm:cxn modelId="{500C7005-B075-413B-926A-6CFD7D738A64}" type="presParOf" srcId="{2557A43D-80AA-4F75-A70E-A4EDE76187DE}" destId="{321AAE90-8F84-4D77-A335-D3F92CB25F5D}" srcOrd="3" destOrd="0" presId="urn:microsoft.com/office/officeart/2005/8/layout/chevron1"/>
    <dgm:cxn modelId="{C83D5F45-1393-4CFA-8081-24515213FA37}" type="presParOf" srcId="{2557A43D-80AA-4F75-A70E-A4EDE76187DE}" destId="{1BB88BD9-B21A-49C4-BE1D-A86F94817C59}" srcOrd="4" destOrd="0" presId="urn:microsoft.com/office/officeart/2005/8/layout/chevron1"/>
    <dgm:cxn modelId="{A51B3C29-3C06-4E4E-8F25-5CC688F4B077}" type="presParOf" srcId="{2557A43D-80AA-4F75-A70E-A4EDE76187DE}" destId="{9BB6E1FE-6BC9-4FC8-BAEB-9BAC0FE2ABC6}" srcOrd="5" destOrd="0" presId="urn:microsoft.com/office/officeart/2005/8/layout/chevron1"/>
    <dgm:cxn modelId="{90229866-5565-451B-B797-10AE6F4AA1B1}" type="presParOf" srcId="{2557A43D-80AA-4F75-A70E-A4EDE76187DE}" destId="{8296AFE4-7ADB-442D-BE49-E89275A2256C}" srcOrd="6" destOrd="0" presId="urn:microsoft.com/office/officeart/2005/8/layout/chevron1"/>
    <dgm:cxn modelId="{395E1A50-66D7-4F3F-AFB1-D06A579C7BAC}" type="presParOf" srcId="{2557A43D-80AA-4F75-A70E-A4EDE76187DE}" destId="{0170D684-7D50-43F3-89D4-B08D389DA954}" srcOrd="7" destOrd="0" presId="urn:microsoft.com/office/officeart/2005/8/layout/chevron1"/>
    <dgm:cxn modelId="{1C80E8CA-C5D1-4715-8063-818853A537DB}" type="presParOf" srcId="{2557A43D-80AA-4F75-A70E-A4EDE76187DE}" destId="{3E7B7433-D452-4BF9-829D-FCA37B390DA6}" srcOrd="8" destOrd="0" presId="urn:microsoft.com/office/officeart/2005/8/layout/chevr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3F7F98D-F351-4C72-9ED6-A55EC67A4ACA}" type="doc">
      <dgm:prSet loTypeId="urn:microsoft.com/office/officeart/2005/8/layout/chevron1" loCatId="process" qsTypeId="urn:microsoft.com/office/officeart/2005/8/quickstyle/simple1" qsCatId="simple" csTypeId="urn:microsoft.com/office/officeart/2005/8/colors/colorful3" csCatId="colorful" phldr="1"/>
      <dgm:spPr/>
    </dgm:pt>
    <dgm:pt modelId="{9694B442-03E3-43A6-9A69-32D1CAE5F002}">
      <dgm:prSet phldrT="[Text]" custT="1"/>
      <dgm:spPr/>
      <dgm:t>
        <a:bodyPr/>
        <a:lstStyle/>
        <a:p>
          <a:r>
            <a:rPr lang="en-IN" sz="2200" dirty="0" smtClean="0"/>
            <a:t>Clarity </a:t>
          </a:r>
          <a:endParaRPr lang="en-IN" sz="2200" dirty="0"/>
        </a:p>
      </dgm:t>
    </dgm:pt>
    <dgm:pt modelId="{2EB9F4EF-A988-4D97-A112-8B0F7F5C21B7}" type="parTrans" cxnId="{4EF11268-1D27-4C2E-A5BF-B43B7638DD83}">
      <dgm:prSet/>
      <dgm:spPr/>
      <dgm:t>
        <a:bodyPr/>
        <a:lstStyle/>
        <a:p>
          <a:endParaRPr lang="en-IN" sz="2200"/>
        </a:p>
      </dgm:t>
    </dgm:pt>
    <dgm:pt modelId="{331DBF5F-1678-4A6E-88AE-D2954856F16D}" type="sibTrans" cxnId="{4EF11268-1D27-4C2E-A5BF-B43B7638DD83}">
      <dgm:prSet/>
      <dgm:spPr/>
      <dgm:t>
        <a:bodyPr/>
        <a:lstStyle/>
        <a:p>
          <a:endParaRPr lang="en-IN" sz="2200"/>
        </a:p>
      </dgm:t>
    </dgm:pt>
    <dgm:pt modelId="{5A01456E-3D35-4385-AF27-4EA5D2BF193F}">
      <dgm:prSet phldrT="[Text]" custT="1"/>
      <dgm:spPr/>
      <dgm:t>
        <a:bodyPr/>
        <a:lstStyle/>
        <a:p>
          <a:r>
            <a:rPr lang="en-IN" sz="2200" dirty="0" smtClean="0"/>
            <a:t>Reliability </a:t>
          </a:r>
          <a:endParaRPr lang="en-IN" sz="2200" dirty="0"/>
        </a:p>
      </dgm:t>
    </dgm:pt>
    <dgm:pt modelId="{3564D60B-5207-407E-A853-50A82931CAE2}" type="parTrans" cxnId="{690B10D7-5829-4354-8A9D-4768335A1015}">
      <dgm:prSet/>
      <dgm:spPr/>
      <dgm:t>
        <a:bodyPr/>
        <a:lstStyle/>
        <a:p>
          <a:endParaRPr lang="en-IN" sz="2200"/>
        </a:p>
      </dgm:t>
    </dgm:pt>
    <dgm:pt modelId="{DF742BC4-4F68-4E18-AA84-AE468EB1D596}" type="sibTrans" cxnId="{690B10D7-5829-4354-8A9D-4768335A1015}">
      <dgm:prSet/>
      <dgm:spPr/>
      <dgm:t>
        <a:bodyPr/>
        <a:lstStyle/>
        <a:p>
          <a:endParaRPr lang="en-IN" sz="2200"/>
        </a:p>
      </dgm:t>
    </dgm:pt>
    <dgm:pt modelId="{F54293EB-052B-488D-9784-04968F3088BB}">
      <dgm:prSet phldrT="[Text]" custT="1"/>
      <dgm:spPr/>
      <dgm:t>
        <a:bodyPr/>
        <a:lstStyle/>
        <a:p>
          <a:r>
            <a:rPr lang="en-IN" sz="2200" dirty="0" smtClean="0"/>
            <a:t>Validity</a:t>
          </a:r>
          <a:endParaRPr lang="en-IN" sz="2200" dirty="0"/>
        </a:p>
      </dgm:t>
    </dgm:pt>
    <dgm:pt modelId="{444FC884-61EA-4FE7-AA03-04129F425344}" type="parTrans" cxnId="{1BA7A8D5-563D-4287-A05B-9C6605926C98}">
      <dgm:prSet/>
      <dgm:spPr/>
      <dgm:t>
        <a:bodyPr/>
        <a:lstStyle/>
        <a:p>
          <a:endParaRPr lang="en-IN" sz="2200"/>
        </a:p>
      </dgm:t>
    </dgm:pt>
    <dgm:pt modelId="{0F64929C-5CFE-49BA-91E1-1C364EA6F217}" type="sibTrans" cxnId="{1BA7A8D5-563D-4287-A05B-9C6605926C98}">
      <dgm:prSet/>
      <dgm:spPr/>
      <dgm:t>
        <a:bodyPr/>
        <a:lstStyle/>
        <a:p>
          <a:endParaRPr lang="en-IN" sz="2200"/>
        </a:p>
      </dgm:t>
    </dgm:pt>
    <dgm:pt modelId="{D2B85468-471B-446C-9107-A0A04355DA95}">
      <dgm:prSet custT="1"/>
      <dgm:spPr/>
      <dgm:t>
        <a:bodyPr/>
        <a:lstStyle/>
        <a:p>
          <a:r>
            <a:rPr lang="en-IN" sz="2200" dirty="0" smtClean="0"/>
            <a:t>Fairness  </a:t>
          </a:r>
          <a:endParaRPr lang="en-IN" sz="2200" dirty="0"/>
        </a:p>
      </dgm:t>
    </dgm:pt>
    <dgm:pt modelId="{CB0D96FF-64BF-44BD-B862-95B57745B29C}" type="parTrans" cxnId="{BEEF3161-4B56-4B61-B140-A9C2C0CBCFE2}">
      <dgm:prSet/>
      <dgm:spPr/>
      <dgm:t>
        <a:bodyPr/>
        <a:lstStyle/>
        <a:p>
          <a:endParaRPr lang="en-IN" sz="2200"/>
        </a:p>
      </dgm:t>
    </dgm:pt>
    <dgm:pt modelId="{32FDEB4D-DBD4-4644-BD3E-CE4B97FCC761}" type="sibTrans" cxnId="{BEEF3161-4B56-4B61-B140-A9C2C0CBCFE2}">
      <dgm:prSet/>
      <dgm:spPr/>
      <dgm:t>
        <a:bodyPr/>
        <a:lstStyle/>
        <a:p>
          <a:endParaRPr lang="en-IN" sz="2200"/>
        </a:p>
      </dgm:t>
    </dgm:pt>
    <dgm:pt modelId="{61D836F1-96DF-466B-B0A4-935B9C02EB01}">
      <dgm:prSet custT="1"/>
      <dgm:spPr/>
      <dgm:t>
        <a:bodyPr/>
        <a:lstStyle/>
        <a:p>
          <a:r>
            <a:rPr lang="en-IN" sz="2200" dirty="0" smtClean="0"/>
            <a:t>Authenticity</a:t>
          </a:r>
          <a:endParaRPr lang="en-IN" sz="2200" dirty="0"/>
        </a:p>
      </dgm:t>
    </dgm:pt>
    <dgm:pt modelId="{9E432FE7-FF92-40AD-8F81-65A2DE3466FA}" type="parTrans" cxnId="{468FA4B8-2836-4F9E-A136-F8D5ABCD099C}">
      <dgm:prSet/>
      <dgm:spPr/>
      <dgm:t>
        <a:bodyPr/>
        <a:lstStyle/>
        <a:p>
          <a:endParaRPr lang="en-IN" sz="2200"/>
        </a:p>
      </dgm:t>
    </dgm:pt>
    <dgm:pt modelId="{1E67B0F2-DF07-4A22-8A1F-5847B3A8115A}" type="sibTrans" cxnId="{468FA4B8-2836-4F9E-A136-F8D5ABCD099C}">
      <dgm:prSet/>
      <dgm:spPr/>
      <dgm:t>
        <a:bodyPr/>
        <a:lstStyle/>
        <a:p>
          <a:endParaRPr lang="en-IN" sz="2200"/>
        </a:p>
      </dgm:t>
    </dgm:pt>
    <dgm:pt modelId="{2557A43D-80AA-4F75-A70E-A4EDE76187DE}" type="pres">
      <dgm:prSet presAssocID="{23F7F98D-F351-4C72-9ED6-A55EC67A4ACA}" presName="Name0" presStyleCnt="0">
        <dgm:presLayoutVars>
          <dgm:dir/>
          <dgm:animLvl val="lvl"/>
          <dgm:resizeHandles val="exact"/>
        </dgm:presLayoutVars>
      </dgm:prSet>
      <dgm:spPr/>
    </dgm:pt>
    <dgm:pt modelId="{E439B020-3D16-4003-B4E6-5B0CE6B4529D}" type="pres">
      <dgm:prSet presAssocID="{9694B442-03E3-43A6-9A69-32D1CAE5F002}" presName="parTxOnly" presStyleLbl="node1" presStyleIdx="0" presStyleCnt="5" custScaleX="89473">
        <dgm:presLayoutVars>
          <dgm:chMax val="0"/>
          <dgm:chPref val="0"/>
          <dgm:bulletEnabled val="1"/>
        </dgm:presLayoutVars>
      </dgm:prSet>
      <dgm:spPr/>
      <dgm:t>
        <a:bodyPr/>
        <a:lstStyle/>
        <a:p>
          <a:endParaRPr lang="en-IN"/>
        </a:p>
      </dgm:t>
    </dgm:pt>
    <dgm:pt modelId="{2ADA58F3-7FE5-4AB7-9997-342938655EC4}" type="pres">
      <dgm:prSet presAssocID="{331DBF5F-1678-4A6E-88AE-D2954856F16D}" presName="parTxOnlySpace" presStyleCnt="0"/>
      <dgm:spPr/>
    </dgm:pt>
    <dgm:pt modelId="{03FB977C-50AB-41BA-A7A9-DA17A0F299D9}" type="pres">
      <dgm:prSet presAssocID="{5A01456E-3D35-4385-AF27-4EA5D2BF193F}" presName="parTxOnly" presStyleLbl="node1" presStyleIdx="1" presStyleCnt="5" custScaleX="123624">
        <dgm:presLayoutVars>
          <dgm:chMax val="0"/>
          <dgm:chPref val="0"/>
          <dgm:bulletEnabled val="1"/>
        </dgm:presLayoutVars>
      </dgm:prSet>
      <dgm:spPr/>
      <dgm:t>
        <a:bodyPr/>
        <a:lstStyle/>
        <a:p>
          <a:endParaRPr lang="en-IN"/>
        </a:p>
      </dgm:t>
    </dgm:pt>
    <dgm:pt modelId="{321AAE90-8F84-4D77-A335-D3F92CB25F5D}" type="pres">
      <dgm:prSet presAssocID="{DF742BC4-4F68-4E18-AA84-AE468EB1D596}" presName="parTxOnlySpace" presStyleCnt="0"/>
      <dgm:spPr/>
    </dgm:pt>
    <dgm:pt modelId="{1BB88BD9-B21A-49C4-BE1D-A86F94817C59}" type="pres">
      <dgm:prSet presAssocID="{F54293EB-052B-488D-9784-04968F3088BB}" presName="parTxOnly" presStyleLbl="node1" presStyleIdx="2" presStyleCnt="5">
        <dgm:presLayoutVars>
          <dgm:chMax val="0"/>
          <dgm:chPref val="0"/>
          <dgm:bulletEnabled val="1"/>
        </dgm:presLayoutVars>
      </dgm:prSet>
      <dgm:spPr/>
      <dgm:t>
        <a:bodyPr/>
        <a:lstStyle/>
        <a:p>
          <a:endParaRPr lang="en-IN"/>
        </a:p>
      </dgm:t>
    </dgm:pt>
    <dgm:pt modelId="{9BB6E1FE-6BC9-4FC8-BAEB-9BAC0FE2ABC6}" type="pres">
      <dgm:prSet presAssocID="{0F64929C-5CFE-49BA-91E1-1C364EA6F217}" presName="parTxOnlySpace" presStyleCnt="0"/>
      <dgm:spPr/>
    </dgm:pt>
    <dgm:pt modelId="{8296AFE4-7ADB-442D-BE49-E89275A2256C}" type="pres">
      <dgm:prSet presAssocID="{61D836F1-96DF-466B-B0A4-935B9C02EB01}" presName="parTxOnly" presStyleLbl="node1" presStyleIdx="3" presStyleCnt="5" custScaleX="130907">
        <dgm:presLayoutVars>
          <dgm:chMax val="0"/>
          <dgm:chPref val="0"/>
          <dgm:bulletEnabled val="1"/>
        </dgm:presLayoutVars>
      </dgm:prSet>
      <dgm:spPr/>
      <dgm:t>
        <a:bodyPr/>
        <a:lstStyle/>
        <a:p>
          <a:endParaRPr lang="en-IN"/>
        </a:p>
      </dgm:t>
    </dgm:pt>
    <dgm:pt modelId="{0170D684-7D50-43F3-89D4-B08D389DA954}" type="pres">
      <dgm:prSet presAssocID="{1E67B0F2-DF07-4A22-8A1F-5847B3A8115A}" presName="parTxOnlySpace" presStyleCnt="0"/>
      <dgm:spPr/>
    </dgm:pt>
    <dgm:pt modelId="{3E7B7433-D452-4BF9-829D-FCA37B390DA6}" type="pres">
      <dgm:prSet presAssocID="{D2B85468-471B-446C-9107-A0A04355DA95}" presName="parTxOnly" presStyleLbl="node1" presStyleIdx="4" presStyleCnt="5">
        <dgm:presLayoutVars>
          <dgm:chMax val="0"/>
          <dgm:chPref val="0"/>
          <dgm:bulletEnabled val="1"/>
        </dgm:presLayoutVars>
      </dgm:prSet>
      <dgm:spPr/>
      <dgm:t>
        <a:bodyPr/>
        <a:lstStyle/>
        <a:p>
          <a:endParaRPr lang="en-IN"/>
        </a:p>
      </dgm:t>
    </dgm:pt>
  </dgm:ptLst>
  <dgm:cxnLst>
    <dgm:cxn modelId="{690B10D7-5829-4354-8A9D-4768335A1015}" srcId="{23F7F98D-F351-4C72-9ED6-A55EC67A4ACA}" destId="{5A01456E-3D35-4385-AF27-4EA5D2BF193F}" srcOrd="1" destOrd="0" parTransId="{3564D60B-5207-407E-A853-50A82931CAE2}" sibTransId="{DF742BC4-4F68-4E18-AA84-AE468EB1D596}"/>
    <dgm:cxn modelId="{A342F2A9-A750-4F01-97B9-DAAA01CADFEE}" type="presOf" srcId="{5A01456E-3D35-4385-AF27-4EA5D2BF193F}" destId="{03FB977C-50AB-41BA-A7A9-DA17A0F299D9}" srcOrd="0" destOrd="0" presId="urn:microsoft.com/office/officeart/2005/8/layout/chevron1"/>
    <dgm:cxn modelId="{BEEF3161-4B56-4B61-B140-A9C2C0CBCFE2}" srcId="{23F7F98D-F351-4C72-9ED6-A55EC67A4ACA}" destId="{D2B85468-471B-446C-9107-A0A04355DA95}" srcOrd="4" destOrd="0" parTransId="{CB0D96FF-64BF-44BD-B862-95B57745B29C}" sibTransId="{32FDEB4D-DBD4-4644-BD3E-CE4B97FCC761}"/>
    <dgm:cxn modelId="{1BA7A8D5-563D-4287-A05B-9C6605926C98}" srcId="{23F7F98D-F351-4C72-9ED6-A55EC67A4ACA}" destId="{F54293EB-052B-488D-9784-04968F3088BB}" srcOrd="2" destOrd="0" parTransId="{444FC884-61EA-4FE7-AA03-04129F425344}" sibTransId="{0F64929C-5CFE-49BA-91E1-1C364EA6F217}"/>
    <dgm:cxn modelId="{4014E95B-978B-4C1D-BF26-D7F1DECA31FD}" type="presOf" srcId="{61D836F1-96DF-466B-B0A4-935B9C02EB01}" destId="{8296AFE4-7ADB-442D-BE49-E89275A2256C}" srcOrd="0" destOrd="0" presId="urn:microsoft.com/office/officeart/2005/8/layout/chevron1"/>
    <dgm:cxn modelId="{468FA4B8-2836-4F9E-A136-F8D5ABCD099C}" srcId="{23F7F98D-F351-4C72-9ED6-A55EC67A4ACA}" destId="{61D836F1-96DF-466B-B0A4-935B9C02EB01}" srcOrd="3" destOrd="0" parTransId="{9E432FE7-FF92-40AD-8F81-65A2DE3466FA}" sibTransId="{1E67B0F2-DF07-4A22-8A1F-5847B3A8115A}"/>
    <dgm:cxn modelId="{4EF11268-1D27-4C2E-A5BF-B43B7638DD83}" srcId="{23F7F98D-F351-4C72-9ED6-A55EC67A4ACA}" destId="{9694B442-03E3-43A6-9A69-32D1CAE5F002}" srcOrd="0" destOrd="0" parTransId="{2EB9F4EF-A988-4D97-A112-8B0F7F5C21B7}" sibTransId="{331DBF5F-1678-4A6E-88AE-D2954856F16D}"/>
    <dgm:cxn modelId="{822CD99B-A01D-4203-B22A-CA62FF64369E}" type="presOf" srcId="{D2B85468-471B-446C-9107-A0A04355DA95}" destId="{3E7B7433-D452-4BF9-829D-FCA37B390DA6}" srcOrd="0" destOrd="0" presId="urn:microsoft.com/office/officeart/2005/8/layout/chevron1"/>
    <dgm:cxn modelId="{112ACD12-CCCB-4DB6-91C2-9E9D6459403E}" type="presOf" srcId="{9694B442-03E3-43A6-9A69-32D1CAE5F002}" destId="{E439B020-3D16-4003-B4E6-5B0CE6B4529D}" srcOrd="0" destOrd="0" presId="urn:microsoft.com/office/officeart/2005/8/layout/chevron1"/>
    <dgm:cxn modelId="{CEA3FF2F-BB53-4ED3-B1F9-3A4F679F0480}" type="presOf" srcId="{F54293EB-052B-488D-9784-04968F3088BB}" destId="{1BB88BD9-B21A-49C4-BE1D-A86F94817C59}" srcOrd="0" destOrd="0" presId="urn:microsoft.com/office/officeart/2005/8/layout/chevron1"/>
    <dgm:cxn modelId="{84B9B5CF-0CDA-402D-942A-6F2B3DC0A48A}" type="presOf" srcId="{23F7F98D-F351-4C72-9ED6-A55EC67A4ACA}" destId="{2557A43D-80AA-4F75-A70E-A4EDE76187DE}" srcOrd="0" destOrd="0" presId="urn:microsoft.com/office/officeart/2005/8/layout/chevron1"/>
    <dgm:cxn modelId="{AF0D02A9-453F-4CCF-920D-5814F425BED0}" type="presParOf" srcId="{2557A43D-80AA-4F75-A70E-A4EDE76187DE}" destId="{E439B020-3D16-4003-B4E6-5B0CE6B4529D}" srcOrd="0" destOrd="0" presId="urn:microsoft.com/office/officeart/2005/8/layout/chevron1"/>
    <dgm:cxn modelId="{E89EEDD1-4746-4654-8FB3-FEE13552487C}" type="presParOf" srcId="{2557A43D-80AA-4F75-A70E-A4EDE76187DE}" destId="{2ADA58F3-7FE5-4AB7-9997-342938655EC4}" srcOrd="1" destOrd="0" presId="urn:microsoft.com/office/officeart/2005/8/layout/chevron1"/>
    <dgm:cxn modelId="{1828E3EF-1D26-4BDF-9472-8865C0350C2A}" type="presParOf" srcId="{2557A43D-80AA-4F75-A70E-A4EDE76187DE}" destId="{03FB977C-50AB-41BA-A7A9-DA17A0F299D9}" srcOrd="2" destOrd="0" presId="urn:microsoft.com/office/officeart/2005/8/layout/chevron1"/>
    <dgm:cxn modelId="{D255EE04-EA81-4DDB-A9BD-B197B994F678}" type="presParOf" srcId="{2557A43D-80AA-4F75-A70E-A4EDE76187DE}" destId="{321AAE90-8F84-4D77-A335-D3F92CB25F5D}" srcOrd="3" destOrd="0" presId="urn:microsoft.com/office/officeart/2005/8/layout/chevron1"/>
    <dgm:cxn modelId="{3182A0E5-373B-44FF-9247-90BAD5E1FBAF}" type="presParOf" srcId="{2557A43D-80AA-4F75-A70E-A4EDE76187DE}" destId="{1BB88BD9-B21A-49C4-BE1D-A86F94817C59}" srcOrd="4" destOrd="0" presId="urn:microsoft.com/office/officeart/2005/8/layout/chevron1"/>
    <dgm:cxn modelId="{1F530EC6-FC2F-40D2-90D5-C87FF746BEE5}" type="presParOf" srcId="{2557A43D-80AA-4F75-A70E-A4EDE76187DE}" destId="{9BB6E1FE-6BC9-4FC8-BAEB-9BAC0FE2ABC6}" srcOrd="5" destOrd="0" presId="urn:microsoft.com/office/officeart/2005/8/layout/chevron1"/>
    <dgm:cxn modelId="{6EB52C19-A67E-4B37-A774-49ED83A63B50}" type="presParOf" srcId="{2557A43D-80AA-4F75-A70E-A4EDE76187DE}" destId="{8296AFE4-7ADB-442D-BE49-E89275A2256C}" srcOrd="6" destOrd="0" presId="urn:microsoft.com/office/officeart/2005/8/layout/chevron1"/>
    <dgm:cxn modelId="{89E5AB8D-5316-445C-B81D-8BB070B2B182}" type="presParOf" srcId="{2557A43D-80AA-4F75-A70E-A4EDE76187DE}" destId="{0170D684-7D50-43F3-89D4-B08D389DA954}" srcOrd="7" destOrd="0" presId="urn:microsoft.com/office/officeart/2005/8/layout/chevron1"/>
    <dgm:cxn modelId="{5C9859FF-2AF3-461C-B056-98140289EE48}" type="presParOf" srcId="{2557A43D-80AA-4F75-A70E-A4EDE76187DE}" destId="{3E7B7433-D452-4BF9-829D-FCA37B390DA6}" srcOrd="8" destOrd="0" presId="urn:microsoft.com/office/officeart/2005/8/layout/chevr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B2830B-0FA7-4903-B4D3-55586EDC430E}" type="doc">
      <dgm:prSet loTypeId="urn:microsoft.com/office/officeart/2005/8/layout/radial4" loCatId="relationship" qsTypeId="urn:microsoft.com/office/officeart/2005/8/quickstyle/simple1" qsCatId="simple" csTypeId="urn:microsoft.com/office/officeart/2005/8/colors/colorful3" csCatId="colorful" phldr="1"/>
      <dgm:spPr/>
      <dgm:t>
        <a:bodyPr/>
        <a:lstStyle/>
        <a:p>
          <a:endParaRPr lang="en-IN"/>
        </a:p>
      </dgm:t>
    </dgm:pt>
    <dgm:pt modelId="{B03144BA-12D2-4A5B-B73B-B822563A4E3C}">
      <dgm:prSet phldrT="[Text]"/>
      <dgm:spPr/>
      <dgm:t>
        <a:bodyPr/>
        <a:lstStyle/>
        <a:p>
          <a:r>
            <a:rPr lang="en-US" dirty="0" smtClean="0"/>
            <a:t>Detailed Question wise analysis</a:t>
          </a:r>
          <a:endParaRPr lang="en-IN" dirty="0"/>
        </a:p>
      </dgm:t>
    </dgm:pt>
    <dgm:pt modelId="{FF2A473D-F111-4787-8C36-132DBFCCD398}" type="parTrans" cxnId="{1D721A67-C2D5-4136-8CC7-F82E48FF4EC6}">
      <dgm:prSet/>
      <dgm:spPr/>
      <dgm:t>
        <a:bodyPr/>
        <a:lstStyle/>
        <a:p>
          <a:endParaRPr lang="en-IN"/>
        </a:p>
      </dgm:t>
    </dgm:pt>
    <dgm:pt modelId="{01F46590-65D4-404F-ACC6-F1C7313C7E77}" type="sibTrans" cxnId="{1D721A67-C2D5-4136-8CC7-F82E48FF4EC6}">
      <dgm:prSet/>
      <dgm:spPr/>
      <dgm:t>
        <a:bodyPr/>
        <a:lstStyle/>
        <a:p>
          <a:endParaRPr lang="en-IN"/>
        </a:p>
      </dgm:t>
    </dgm:pt>
    <dgm:pt modelId="{F4126466-FCAA-4286-9297-1B624156D5A8}">
      <dgm:prSet phldrT="[Text]"/>
      <dgm:spPr/>
      <dgm:t>
        <a:bodyPr/>
        <a:lstStyle/>
        <a:p>
          <a:r>
            <a:rPr lang="en-US" dirty="0" smtClean="0"/>
            <a:t>Attributes of  Good Test</a:t>
          </a:r>
          <a:endParaRPr lang="en-IN" dirty="0"/>
        </a:p>
      </dgm:t>
    </dgm:pt>
    <dgm:pt modelId="{BCCB6C3E-F4ED-40A3-9B97-7682999B2888}" type="parTrans" cxnId="{03687CF9-9F6C-409A-BCA2-0BD2494BF399}">
      <dgm:prSet/>
      <dgm:spPr/>
      <dgm:t>
        <a:bodyPr/>
        <a:lstStyle/>
        <a:p>
          <a:endParaRPr lang="en-IN"/>
        </a:p>
      </dgm:t>
    </dgm:pt>
    <dgm:pt modelId="{C869357E-F6EB-4591-A813-206E66A065D4}" type="sibTrans" cxnId="{03687CF9-9F6C-409A-BCA2-0BD2494BF399}">
      <dgm:prSet/>
      <dgm:spPr/>
      <dgm:t>
        <a:bodyPr/>
        <a:lstStyle/>
        <a:p>
          <a:endParaRPr lang="en-IN"/>
        </a:p>
      </dgm:t>
    </dgm:pt>
    <dgm:pt modelId="{6018B1B5-FCAE-468C-B774-0F11A8996421}">
      <dgm:prSet phldrT="[Text]"/>
      <dgm:spPr/>
      <dgm:t>
        <a:bodyPr/>
        <a:lstStyle/>
        <a:p>
          <a:r>
            <a:rPr lang="en-US" dirty="0" smtClean="0"/>
            <a:t>Blue Print </a:t>
          </a:r>
          <a:endParaRPr lang="en-IN" dirty="0"/>
        </a:p>
      </dgm:t>
    </dgm:pt>
    <dgm:pt modelId="{229BFFE4-6DF4-410D-BB42-3EF216FD6DB4}" type="parTrans" cxnId="{B4EBF9FF-D730-484E-B4DD-92E3095A4077}">
      <dgm:prSet/>
      <dgm:spPr/>
      <dgm:t>
        <a:bodyPr/>
        <a:lstStyle/>
        <a:p>
          <a:endParaRPr lang="en-IN"/>
        </a:p>
      </dgm:t>
    </dgm:pt>
    <dgm:pt modelId="{31B78E43-E2B8-4DAF-B4CC-C8964A9EACFA}" type="sibTrans" cxnId="{B4EBF9FF-D730-484E-B4DD-92E3095A4077}">
      <dgm:prSet/>
      <dgm:spPr/>
      <dgm:t>
        <a:bodyPr/>
        <a:lstStyle/>
        <a:p>
          <a:endParaRPr lang="en-IN"/>
        </a:p>
      </dgm:t>
    </dgm:pt>
    <dgm:pt modelId="{172C27B0-B415-49A4-9A21-943C0C2DAF0D}">
      <dgm:prSet phldrT="[Text]"/>
      <dgm:spPr/>
      <dgm:t>
        <a:bodyPr/>
        <a:lstStyle/>
        <a:p>
          <a:r>
            <a:rPr lang="en-US" dirty="0" smtClean="0"/>
            <a:t>Physical Assembling </a:t>
          </a:r>
          <a:endParaRPr lang="en-IN" dirty="0"/>
        </a:p>
      </dgm:t>
    </dgm:pt>
    <dgm:pt modelId="{ACFB782F-3EBE-4D83-AA0F-C54FA4ED53BE}" type="parTrans" cxnId="{8AE6B46D-8D06-4135-B0F8-108D2EE3AB32}">
      <dgm:prSet/>
      <dgm:spPr/>
      <dgm:t>
        <a:bodyPr/>
        <a:lstStyle/>
        <a:p>
          <a:endParaRPr lang="en-IN"/>
        </a:p>
      </dgm:t>
    </dgm:pt>
    <dgm:pt modelId="{0988ECFB-3913-4854-A4D8-2B310427542B}" type="sibTrans" cxnId="{8AE6B46D-8D06-4135-B0F8-108D2EE3AB32}">
      <dgm:prSet/>
      <dgm:spPr/>
      <dgm:t>
        <a:bodyPr/>
        <a:lstStyle/>
        <a:p>
          <a:endParaRPr lang="en-IN"/>
        </a:p>
      </dgm:t>
    </dgm:pt>
    <dgm:pt modelId="{9EAD7BF0-6EB9-468F-BCD0-F5742369BAD8}">
      <dgm:prSet/>
      <dgm:spPr/>
      <dgm:t>
        <a:bodyPr/>
        <a:lstStyle/>
        <a:p>
          <a:r>
            <a:rPr lang="en-US" dirty="0" smtClean="0"/>
            <a:t>Appropriate marking scheme </a:t>
          </a:r>
          <a:endParaRPr lang="en-IN" dirty="0"/>
        </a:p>
      </dgm:t>
    </dgm:pt>
    <dgm:pt modelId="{3BB4B131-2968-43B8-8181-871F6B58DD42}" type="parTrans" cxnId="{CB6904C7-9521-45E7-9A1D-D07C585D3940}">
      <dgm:prSet/>
      <dgm:spPr/>
      <dgm:t>
        <a:bodyPr/>
        <a:lstStyle/>
        <a:p>
          <a:endParaRPr lang="en-IN"/>
        </a:p>
      </dgm:t>
    </dgm:pt>
    <dgm:pt modelId="{1E9C2011-ADDB-4BEA-AAC3-D85494FBEEEA}" type="sibTrans" cxnId="{CB6904C7-9521-45E7-9A1D-D07C585D3940}">
      <dgm:prSet/>
      <dgm:spPr/>
      <dgm:t>
        <a:bodyPr/>
        <a:lstStyle/>
        <a:p>
          <a:endParaRPr lang="en-IN"/>
        </a:p>
      </dgm:t>
    </dgm:pt>
    <dgm:pt modelId="{B6442110-8153-4A2F-9CBB-58492FE9740B}" type="pres">
      <dgm:prSet presAssocID="{7FB2830B-0FA7-4903-B4D3-55586EDC430E}" presName="cycle" presStyleCnt="0">
        <dgm:presLayoutVars>
          <dgm:chMax val="1"/>
          <dgm:dir/>
          <dgm:animLvl val="ctr"/>
          <dgm:resizeHandles val="exact"/>
        </dgm:presLayoutVars>
      </dgm:prSet>
      <dgm:spPr/>
      <dgm:t>
        <a:bodyPr/>
        <a:lstStyle/>
        <a:p>
          <a:endParaRPr lang="en-IN"/>
        </a:p>
      </dgm:t>
    </dgm:pt>
    <dgm:pt modelId="{0E6ABD98-18EE-42A6-83BF-98954260CBF4}" type="pres">
      <dgm:prSet presAssocID="{B03144BA-12D2-4A5B-B73B-B822563A4E3C}" presName="centerShape" presStyleLbl="node0" presStyleIdx="0" presStyleCnt="1"/>
      <dgm:spPr/>
      <dgm:t>
        <a:bodyPr/>
        <a:lstStyle/>
        <a:p>
          <a:endParaRPr lang="en-IN"/>
        </a:p>
      </dgm:t>
    </dgm:pt>
    <dgm:pt modelId="{C2CC56DF-11E4-4246-9A48-99F9D8ECFA1C}" type="pres">
      <dgm:prSet presAssocID="{BCCB6C3E-F4ED-40A3-9B97-7682999B2888}" presName="parTrans" presStyleLbl="bgSibTrans2D1" presStyleIdx="0" presStyleCnt="4"/>
      <dgm:spPr/>
      <dgm:t>
        <a:bodyPr/>
        <a:lstStyle/>
        <a:p>
          <a:endParaRPr lang="en-IN"/>
        </a:p>
      </dgm:t>
    </dgm:pt>
    <dgm:pt modelId="{A05F4ECB-14E4-4CF3-9DE5-0A8592028437}" type="pres">
      <dgm:prSet presAssocID="{F4126466-FCAA-4286-9297-1B624156D5A8}" presName="node" presStyleLbl="node1" presStyleIdx="0" presStyleCnt="4">
        <dgm:presLayoutVars>
          <dgm:bulletEnabled val="1"/>
        </dgm:presLayoutVars>
      </dgm:prSet>
      <dgm:spPr/>
      <dgm:t>
        <a:bodyPr/>
        <a:lstStyle/>
        <a:p>
          <a:endParaRPr lang="en-IN"/>
        </a:p>
      </dgm:t>
    </dgm:pt>
    <dgm:pt modelId="{E9A9D4AA-53EF-4E9E-9A04-89C25A2ACEAD}" type="pres">
      <dgm:prSet presAssocID="{229BFFE4-6DF4-410D-BB42-3EF216FD6DB4}" presName="parTrans" presStyleLbl="bgSibTrans2D1" presStyleIdx="1" presStyleCnt="4"/>
      <dgm:spPr/>
      <dgm:t>
        <a:bodyPr/>
        <a:lstStyle/>
        <a:p>
          <a:endParaRPr lang="en-IN"/>
        </a:p>
      </dgm:t>
    </dgm:pt>
    <dgm:pt modelId="{A6711A0E-CB4A-4460-9D11-6396506323CD}" type="pres">
      <dgm:prSet presAssocID="{6018B1B5-FCAE-468C-B774-0F11A8996421}" presName="node" presStyleLbl="node1" presStyleIdx="1" presStyleCnt="4">
        <dgm:presLayoutVars>
          <dgm:bulletEnabled val="1"/>
        </dgm:presLayoutVars>
      </dgm:prSet>
      <dgm:spPr/>
      <dgm:t>
        <a:bodyPr/>
        <a:lstStyle/>
        <a:p>
          <a:endParaRPr lang="en-IN"/>
        </a:p>
      </dgm:t>
    </dgm:pt>
    <dgm:pt modelId="{D07F3AF2-C0EF-4ED0-B398-D5A756E22651}" type="pres">
      <dgm:prSet presAssocID="{ACFB782F-3EBE-4D83-AA0F-C54FA4ED53BE}" presName="parTrans" presStyleLbl="bgSibTrans2D1" presStyleIdx="2" presStyleCnt="4"/>
      <dgm:spPr/>
      <dgm:t>
        <a:bodyPr/>
        <a:lstStyle/>
        <a:p>
          <a:endParaRPr lang="en-IN"/>
        </a:p>
      </dgm:t>
    </dgm:pt>
    <dgm:pt modelId="{39EB4C82-D1C3-4512-9CF8-545695450A8C}" type="pres">
      <dgm:prSet presAssocID="{172C27B0-B415-49A4-9A21-943C0C2DAF0D}" presName="node" presStyleLbl="node1" presStyleIdx="2" presStyleCnt="4">
        <dgm:presLayoutVars>
          <dgm:bulletEnabled val="1"/>
        </dgm:presLayoutVars>
      </dgm:prSet>
      <dgm:spPr/>
      <dgm:t>
        <a:bodyPr/>
        <a:lstStyle/>
        <a:p>
          <a:endParaRPr lang="en-IN"/>
        </a:p>
      </dgm:t>
    </dgm:pt>
    <dgm:pt modelId="{7F92DFE1-4B69-4EFB-BD2E-E209B6F1F38D}" type="pres">
      <dgm:prSet presAssocID="{3BB4B131-2968-43B8-8181-871F6B58DD42}" presName="parTrans" presStyleLbl="bgSibTrans2D1" presStyleIdx="3" presStyleCnt="4" custScaleX="103850"/>
      <dgm:spPr/>
      <dgm:t>
        <a:bodyPr/>
        <a:lstStyle/>
        <a:p>
          <a:endParaRPr lang="en-IN"/>
        </a:p>
      </dgm:t>
    </dgm:pt>
    <dgm:pt modelId="{94D59D29-A90F-442E-B840-2A7690EB3FA8}" type="pres">
      <dgm:prSet presAssocID="{9EAD7BF0-6EB9-468F-BCD0-F5742369BAD8}" presName="node" presStyleLbl="node1" presStyleIdx="3" presStyleCnt="4">
        <dgm:presLayoutVars>
          <dgm:bulletEnabled val="1"/>
        </dgm:presLayoutVars>
      </dgm:prSet>
      <dgm:spPr/>
      <dgm:t>
        <a:bodyPr/>
        <a:lstStyle/>
        <a:p>
          <a:endParaRPr lang="en-IN"/>
        </a:p>
      </dgm:t>
    </dgm:pt>
  </dgm:ptLst>
  <dgm:cxnLst>
    <dgm:cxn modelId="{3D37EBBE-B54A-459F-86BC-4B518A8B9A30}" type="presOf" srcId="{172C27B0-B415-49A4-9A21-943C0C2DAF0D}" destId="{39EB4C82-D1C3-4512-9CF8-545695450A8C}" srcOrd="0" destOrd="0" presId="urn:microsoft.com/office/officeart/2005/8/layout/radial4"/>
    <dgm:cxn modelId="{64C89995-E191-448E-93A1-07EBA0B47209}" type="presOf" srcId="{7FB2830B-0FA7-4903-B4D3-55586EDC430E}" destId="{B6442110-8153-4A2F-9CBB-58492FE9740B}" srcOrd="0" destOrd="0" presId="urn:microsoft.com/office/officeart/2005/8/layout/radial4"/>
    <dgm:cxn modelId="{3260213C-CB06-4C09-B8A5-9196E7A9F7B1}" type="presOf" srcId="{B03144BA-12D2-4A5B-B73B-B822563A4E3C}" destId="{0E6ABD98-18EE-42A6-83BF-98954260CBF4}" srcOrd="0" destOrd="0" presId="urn:microsoft.com/office/officeart/2005/8/layout/radial4"/>
    <dgm:cxn modelId="{03687CF9-9F6C-409A-BCA2-0BD2494BF399}" srcId="{B03144BA-12D2-4A5B-B73B-B822563A4E3C}" destId="{F4126466-FCAA-4286-9297-1B624156D5A8}" srcOrd="0" destOrd="0" parTransId="{BCCB6C3E-F4ED-40A3-9B97-7682999B2888}" sibTransId="{C869357E-F6EB-4591-A813-206E66A065D4}"/>
    <dgm:cxn modelId="{8AE6B46D-8D06-4135-B0F8-108D2EE3AB32}" srcId="{B03144BA-12D2-4A5B-B73B-B822563A4E3C}" destId="{172C27B0-B415-49A4-9A21-943C0C2DAF0D}" srcOrd="2" destOrd="0" parTransId="{ACFB782F-3EBE-4D83-AA0F-C54FA4ED53BE}" sibTransId="{0988ECFB-3913-4854-A4D8-2B310427542B}"/>
    <dgm:cxn modelId="{5710D5E9-459C-4AE5-916C-16A5D0867810}" type="presOf" srcId="{9EAD7BF0-6EB9-468F-BCD0-F5742369BAD8}" destId="{94D59D29-A90F-442E-B840-2A7690EB3FA8}" srcOrd="0" destOrd="0" presId="urn:microsoft.com/office/officeart/2005/8/layout/radial4"/>
    <dgm:cxn modelId="{9A6874C9-8B1F-4D09-A3F2-8574D750E964}" type="presOf" srcId="{BCCB6C3E-F4ED-40A3-9B97-7682999B2888}" destId="{C2CC56DF-11E4-4246-9A48-99F9D8ECFA1C}" srcOrd="0" destOrd="0" presId="urn:microsoft.com/office/officeart/2005/8/layout/radial4"/>
    <dgm:cxn modelId="{F34DEEFD-8986-4350-806C-BABB605AA02C}" type="presOf" srcId="{6018B1B5-FCAE-468C-B774-0F11A8996421}" destId="{A6711A0E-CB4A-4460-9D11-6396506323CD}" srcOrd="0" destOrd="0" presId="urn:microsoft.com/office/officeart/2005/8/layout/radial4"/>
    <dgm:cxn modelId="{1D721A67-C2D5-4136-8CC7-F82E48FF4EC6}" srcId="{7FB2830B-0FA7-4903-B4D3-55586EDC430E}" destId="{B03144BA-12D2-4A5B-B73B-B822563A4E3C}" srcOrd="0" destOrd="0" parTransId="{FF2A473D-F111-4787-8C36-132DBFCCD398}" sibTransId="{01F46590-65D4-404F-ACC6-F1C7313C7E77}"/>
    <dgm:cxn modelId="{CB6904C7-9521-45E7-9A1D-D07C585D3940}" srcId="{B03144BA-12D2-4A5B-B73B-B822563A4E3C}" destId="{9EAD7BF0-6EB9-468F-BCD0-F5742369BAD8}" srcOrd="3" destOrd="0" parTransId="{3BB4B131-2968-43B8-8181-871F6B58DD42}" sibTransId="{1E9C2011-ADDB-4BEA-AAC3-D85494FBEEEA}"/>
    <dgm:cxn modelId="{172E84EE-3D24-41DB-8AC0-D060606636A8}" type="presOf" srcId="{3BB4B131-2968-43B8-8181-871F6B58DD42}" destId="{7F92DFE1-4B69-4EFB-BD2E-E209B6F1F38D}" srcOrd="0" destOrd="0" presId="urn:microsoft.com/office/officeart/2005/8/layout/radial4"/>
    <dgm:cxn modelId="{48DB945F-D365-4684-8D01-1F6A46C85F9B}" type="presOf" srcId="{ACFB782F-3EBE-4D83-AA0F-C54FA4ED53BE}" destId="{D07F3AF2-C0EF-4ED0-B398-D5A756E22651}" srcOrd="0" destOrd="0" presId="urn:microsoft.com/office/officeart/2005/8/layout/radial4"/>
    <dgm:cxn modelId="{1CDDB77E-3E16-47C8-82C2-0D552480DD1B}" type="presOf" srcId="{229BFFE4-6DF4-410D-BB42-3EF216FD6DB4}" destId="{E9A9D4AA-53EF-4E9E-9A04-89C25A2ACEAD}" srcOrd="0" destOrd="0" presId="urn:microsoft.com/office/officeart/2005/8/layout/radial4"/>
    <dgm:cxn modelId="{B4EBF9FF-D730-484E-B4DD-92E3095A4077}" srcId="{B03144BA-12D2-4A5B-B73B-B822563A4E3C}" destId="{6018B1B5-FCAE-468C-B774-0F11A8996421}" srcOrd="1" destOrd="0" parTransId="{229BFFE4-6DF4-410D-BB42-3EF216FD6DB4}" sibTransId="{31B78E43-E2B8-4DAF-B4CC-C8964A9EACFA}"/>
    <dgm:cxn modelId="{E977E48A-EEF6-46F3-B845-DE1C3C6D2EA5}" type="presOf" srcId="{F4126466-FCAA-4286-9297-1B624156D5A8}" destId="{A05F4ECB-14E4-4CF3-9DE5-0A8592028437}" srcOrd="0" destOrd="0" presId="urn:microsoft.com/office/officeart/2005/8/layout/radial4"/>
    <dgm:cxn modelId="{9AD8820A-B937-42B6-9C1E-C8957F909D03}" type="presParOf" srcId="{B6442110-8153-4A2F-9CBB-58492FE9740B}" destId="{0E6ABD98-18EE-42A6-83BF-98954260CBF4}" srcOrd="0" destOrd="0" presId="urn:microsoft.com/office/officeart/2005/8/layout/radial4"/>
    <dgm:cxn modelId="{5DD2B47B-B248-43F6-A104-CA0EA61BE8C6}" type="presParOf" srcId="{B6442110-8153-4A2F-9CBB-58492FE9740B}" destId="{C2CC56DF-11E4-4246-9A48-99F9D8ECFA1C}" srcOrd="1" destOrd="0" presId="urn:microsoft.com/office/officeart/2005/8/layout/radial4"/>
    <dgm:cxn modelId="{53C22FF7-B85A-4FAD-B470-AB207F2A2551}" type="presParOf" srcId="{B6442110-8153-4A2F-9CBB-58492FE9740B}" destId="{A05F4ECB-14E4-4CF3-9DE5-0A8592028437}" srcOrd="2" destOrd="0" presId="urn:microsoft.com/office/officeart/2005/8/layout/radial4"/>
    <dgm:cxn modelId="{F2D3EB3C-56C9-45B6-A24B-833DD98BA635}" type="presParOf" srcId="{B6442110-8153-4A2F-9CBB-58492FE9740B}" destId="{E9A9D4AA-53EF-4E9E-9A04-89C25A2ACEAD}" srcOrd="3" destOrd="0" presId="urn:microsoft.com/office/officeart/2005/8/layout/radial4"/>
    <dgm:cxn modelId="{B980EFCF-D608-4B08-827E-40778B8F10C1}" type="presParOf" srcId="{B6442110-8153-4A2F-9CBB-58492FE9740B}" destId="{A6711A0E-CB4A-4460-9D11-6396506323CD}" srcOrd="4" destOrd="0" presId="urn:microsoft.com/office/officeart/2005/8/layout/radial4"/>
    <dgm:cxn modelId="{21B0A119-8716-41A4-B108-978527DF6AFC}" type="presParOf" srcId="{B6442110-8153-4A2F-9CBB-58492FE9740B}" destId="{D07F3AF2-C0EF-4ED0-B398-D5A756E22651}" srcOrd="5" destOrd="0" presId="urn:microsoft.com/office/officeart/2005/8/layout/radial4"/>
    <dgm:cxn modelId="{3BD22204-5163-4E2D-B00D-BAE2FF866FE2}" type="presParOf" srcId="{B6442110-8153-4A2F-9CBB-58492FE9740B}" destId="{39EB4C82-D1C3-4512-9CF8-545695450A8C}" srcOrd="6" destOrd="0" presId="urn:microsoft.com/office/officeart/2005/8/layout/radial4"/>
    <dgm:cxn modelId="{7796C5F8-5FBA-49F8-A832-0373716ED9D7}" type="presParOf" srcId="{B6442110-8153-4A2F-9CBB-58492FE9740B}" destId="{7F92DFE1-4B69-4EFB-BD2E-E209B6F1F38D}" srcOrd="7" destOrd="0" presId="urn:microsoft.com/office/officeart/2005/8/layout/radial4"/>
    <dgm:cxn modelId="{6C991656-452D-412C-8A22-B4F514EC7DA5}" type="presParOf" srcId="{B6442110-8153-4A2F-9CBB-58492FE9740B}" destId="{94D59D29-A90F-442E-B840-2A7690EB3FA8}" srcOrd="8" destOrd="0" presId="urn:microsoft.com/office/officeart/2005/8/layout/radial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FB2830B-0FA7-4903-B4D3-55586EDC430E}" type="doc">
      <dgm:prSet loTypeId="urn:microsoft.com/office/officeart/2005/8/layout/radial4" loCatId="relationship" qsTypeId="urn:microsoft.com/office/officeart/2005/8/quickstyle/simple1" qsCatId="simple" csTypeId="urn:microsoft.com/office/officeart/2005/8/colors/colorful3" csCatId="colorful" phldr="1"/>
      <dgm:spPr/>
      <dgm:t>
        <a:bodyPr/>
        <a:lstStyle/>
        <a:p>
          <a:endParaRPr lang="en-IN"/>
        </a:p>
      </dgm:t>
    </dgm:pt>
    <dgm:pt modelId="{B03144BA-12D2-4A5B-B73B-B822563A4E3C}">
      <dgm:prSet phldrT="[Text]"/>
      <dgm:spPr/>
      <dgm:t>
        <a:bodyPr/>
        <a:lstStyle/>
        <a:p>
          <a:r>
            <a:rPr lang="en-US" dirty="0" smtClean="0"/>
            <a:t>Detailed Question wise analysis</a:t>
          </a:r>
          <a:endParaRPr lang="en-IN" dirty="0"/>
        </a:p>
      </dgm:t>
    </dgm:pt>
    <dgm:pt modelId="{FF2A473D-F111-4787-8C36-132DBFCCD398}" type="parTrans" cxnId="{1D721A67-C2D5-4136-8CC7-F82E48FF4EC6}">
      <dgm:prSet/>
      <dgm:spPr/>
      <dgm:t>
        <a:bodyPr/>
        <a:lstStyle/>
        <a:p>
          <a:endParaRPr lang="en-IN"/>
        </a:p>
      </dgm:t>
    </dgm:pt>
    <dgm:pt modelId="{01F46590-65D4-404F-ACC6-F1C7313C7E77}" type="sibTrans" cxnId="{1D721A67-C2D5-4136-8CC7-F82E48FF4EC6}">
      <dgm:prSet/>
      <dgm:spPr/>
      <dgm:t>
        <a:bodyPr/>
        <a:lstStyle/>
        <a:p>
          <a:endParaRPr lang="en-IN"/>
        </a:p>
      </dgm:t>
    </dgm:pt>
    <dgm:pt modelId="{F4126466-FCAA-4286-9297-1B624156D5A8}">
      <dgm:prSet phldrT="[Text]"/>
      <dgm:spPr/>
      <dgm:t>
        <a:bodyPr/>
        <a:lstStyle/>
        <a:p>
          <a:r>
            <a:rPr lang="en-US" dirty="0" smtClean="0"/>
            <a:t>Attributes of  Good Test</a:t>
          </a:r>
          <a:endParaRPr lang="en-IN" dirty="0"/>
        </a:p>
      </dgm:t>
    </dgm:pt>
    <dgm:pt modelId="{BCCB6C3E-F4ED-40A3-9B97-7682999B2888}" type="parTrans" cxnId="{03687CF9-9F6C-409A-BCA2-0BD2494BF399}">
      <dgm:prSet/>
      <dgm:spPr/>
      <dgm:t>
        <a:bodyPr/>
        <a:lstStyle/>
        <a:p>
          <a:endParaRPr lang="en-IN"/>
        </a:p>
      </dgm:t>
    </dgm:pt>
    <dgm:pt modelId="{C869357E-F6EB-4591-A813-206E66A065D4}" type="sibTrans" cxnId="{03687CF9-9F6C-409A-BCA2-0BD2494BF399}">
      <dgm:prSet/>
      <dgm:spPr/>
      <dgm:t>
        <a:bodyPr/>
        <a:lstStyle/>
        <a:p>
          <a:endParaRPr lang="en-IN"/>
        </a:p>
      </dgm:t>
    </dgm:pt>
    <dgm:pt modelId="{6018B1B5-FCAE-468C-B774-0F11A8996421}">
      <dgm:prSet phldrT="[Text]"/>
      <dgm:spPr/>
      <dgm:t>
        <a:bodyPr/>
        <a:lstStyle/>
        <a:p>
          <a:r>
            <a:rPr lang="en-US" dirty="0" smtClean="0"/>
            <a:t>Blue Print </a:t>
          </a:r>
          <a:endParaRPr lang="en-IN" dirty="0"/>
        </a:p>
      </dgm:t>
    </dgm:pt>
    <dgm:pt modelId="{229BFFE4-6DF4-410D-BB42-3EF216FD6DB4}" type="parTrans" cxnId="{B4EBF9FF-D730-484E-B4DD-92E3095A4077}">
      <dgm:prSet/>
      <dgm:spPr/>
      <dgm:t>
        <a:bodyPr/>
        <a:lstStyle/>
        <a:p>
          <a:endParaRPr lang="en-IN"/>
        </a:p>
      </dgm:t>
    </dgm:pt>
    <dgm:pt modelId="{31B78E43-E2B8-4DAF-B4CC-C8964A9EACFA}" type="sibTrans" cxnId="{B4EBF9FF-D730-484E-B4DD-92E3095A4077}">
      <dgm:prSet/>
      <dgm:spPr/>
      <dgm:t>
        <a:bodyPr/>
        <a:lstStyle/>
        <a:p>
          <a:endParaRPr lang="en-IN"/>
        </a:p>
      </dgm:t>
    </dgm:pt>
    <dgm:pt modelId="{172C27B0-B415-49A4-9A21-943C0C2DAF0D}">
      <dgm:prSet phldrT="[Text]"/>
      <dgm:spPr/>
      <dgm:t>
        <a:bodyPr/>
        <a:lstStyle/>
        <a:p>
          <a:r>
            <a:rPr lang="en-US" dirty="0" smtClean="0"/>
            <a:t>Physical Assembling </a:t>
          </a:r>
          <a:endParaRPr lang="en-IN" dirty="0"/>
        </a:p>
      </dgm:t>
    </dgm:pt>
    <dgm:pt modelId="{ACFB782F-3EBE-4D83-AA0F-C54FA4ED53BE}" type="parTrans" cxnId="{8AE6B46D-8D06-4135-B0F8-108D2EE3AB32}">
      <dgm:prSet/>
      <dgm:spPr/>
      <dgm:t>
        <a:bodyPr/>
        <a:lstStyle/>
        <a:p>
          <a:endParaRPr lang="en-IN"/>
        </a:p>
      </dgm:t>
    </dgm:pt>
    <dgm:pt modelId="{0988ECFB-3913-4854-A4D8-2B310427542B}" type="sibTrans" cxnId="{8AE6B46D-8D06-4135-B0F8-108D2EE3AB32}">
      <dgm:prSet/>
      <dgm:spPr/>
      <dgm:t>
        <a:bodyPr/>
        <a:lstStyle/>
        <a:p>
          <a:endParaRPr lang="en-IN"/>
        </a:p>
      </dgm:t>
    </dgm:pt>
    <dgm:pt modelId="{9EAD7BF0-6EB9-468F-BCD0-F5742369BAD8}">
      <dgm:prSet/>
      <dgm:spPr/>
      <dgm:t>
        <a:bodyPr/>
        <a:lstStyle/>
        <a:p>
          <a:r>
            <a:rPr lang="en-US" dirty="0" smtClean="0"/>
            <a:t>Appropriate marking scheme </a:t>
          </a:r>
          <a:endParaRPr lang="en-IN" dirty="0"/>
        </a:p>
      </dgm:t>
    </dgm:pt>
    <dgm:pt modelId="{3BB4B131-2968-43B8-8181-871F6B58DD42}" type="parTrans" cxnId="{CB6904C7-9521-45E7-9A1D-D07C585D3940}">
      <dgm:prSet/>
      <dgm:spPr/>
      <dgm:t>
        <a:bodyPr/>
        <a:lstStyle/>
        <a:p>
          <a:endParaRPr lang="en-IN"/>
        </a:p>
      </dgm:t>
    </dgm:pt>
    <dgm:pt modelId="{1E9C2011-ADDB-4BEA-AAC3-D85494FBEEEA}" type="sibTrans" cxnId="{CB6904C7-9521-45E7-9A1D-D07C585D3940}">
      <dgm:prSet/>
      <dgm:spPr/>
      <dgm:t>
        <a:bodyPr/>
        <a:lstStyle/>
        <a:p>
          <a:endParaRPr lang="en-IN"/>
        </a:p>
      </dgm:t>
    </dgm:pt>
    <dgm:pt modelId="{B6442110-8153-4A2F-9CBB-58492FE9740B}" type="pres">
      <dgm:prSet presAssocID="{7FB2830B-0FA7-4903-B4D3-55586EDC430E}" presName="cycle" presStyleCnt="0">
        <dgm:presLayoutVars>
          <dgm:chMax val="1"/>
          <dgm:dir/>
          <dgm:animLvl val="ctr"/>
          <dgm:resizeHandles val="exact"/>
        </dgm:presLayoutVars>
      </dgm:prSet>
      <dgm:spPr/>
      <dgm:t>
        <a:bodyPr/>
        <a:lstStyle/>
        <a:p>
          <a:endParaRPr lang="en-IN"/>
        </a:p>
      </dgm:t>
    </dgm:pt>
    <dgm:pt modelId="{0E6ABD98-18EE-42A6-83BF-98954260CBF4}" type="pres">
      <dgm:prSet presAssocID="{B03144BA-12D2-4A5B-B73B-B822563A4E3C}" presName="centerShape" presStyleLbl="node0" presStyleIdx="0" presStyleCnt="1"/>
      <dgm:spPr/>
      <dgm:t>
        <a:bodyPr/>
        <a:lstStyle/>
        <a:p>
          <a:endParaRPr lang="en-IN"/>
        </a:p>
      </dgm:t>
    </dgm:pt>
    <dgm:pt modelId="{C2CC56DF-11E4-4246-9A48-99F9D8ECFA1C}" type="pres">
      <dgm:prSet presAssocID="{BCCB6C3E-F4ED-40A3-9B97-7682999B2888}" presName="parTrans" presStyleLbl="bgSibTrans2D1" presStyleIdx="0" presStyleCnt="4"/>
      <dgm:spPr/>
      <dgm:t>
        <a:bodyPr/>
        <a:lstStyle/>
        <a:p>
          <a:endParaRPr lang="en-IN"/>
        </a:p>
      </dgm:t>
    </dgm:pt>
    <dgm:pt modelId="{A05F4ECB-14E4-4CF3-9DE5-0A8592028437}" type="pres">
      <dgm:prSet presAssocID="{F4126466-FCAA-4286-9297-1B624156D5A8}" presName="node" presStyleLbl="node1" presStyleIdx="0" presStyleCnt="4">
        <dgm:presLayoutVars>
          <dgm:bulletEnabled val="1"/>
        </dgm:presLayoutVars>
      </dgm:prSet>
      <dgm:spPr/>
      <dgm:t>
        <a:bodyPr/>
        <a:lstStyle/>
        <a:p>
          <a:endParaRPr lang="en-IN"/>
        </a:p>
      </dgm:t>
    </dgm:pt>
    <dgm:pt modelId="{E9A9D4AA-53EF-4E9E-9A04-89C25A2ACEAD}" type="pres">
      <dgm:prSet presAssocID="{229BFFE4-6DF4-410D-BB42-3EF216FD6DB4}" presName="parTrans" presStyleLbl="bgSibTrans2D1" presStyleIdx="1" presStyleCnt="4"/>
      <dgm:spPr/>
      <dgm:t>
        <a:bodyPr/>
        <a:lstStyle/>
        <a:p>
          <a:endParaRPr lang="en-IN"/>
        </a:p>
      </dgm:t>
    </dgm:pt>
    <dgm:pt modelId="{A6711A0E-CB4A-4460-9D11-6396506323CD}" type="pres">
      <dgm:prSet presAssocID="{6018B1B5-FCAE-468C-B774-0F11A8996421}" presName="node" presStyleLbl="node1" presStyleIdx="1" presStyleCnt="4">
        <dgm:presLayoutVars>
          <dgm:bulletEnabled val="1"/>
        </dgm:presLayoutVars>
      </dgm:prSet>
      <dgm:spPr/>
      <dgm:t>
        <a:bodyPr/>
        <a:lstStyle/>
        <a:p>
          <a:endParaRPr lang="en-IN"/>
        </a:p>
      </dgm:t>
    </dgm:pt>
    <dgm:pt modelId="{D07F3AF2-C0EF-4ED0-B398-D5A756E22651}" type="pres">
      <dgm:prSet presAssocID="{ACFB782F-3EBE-4D83-AA0F-C54FA4ED53BE}" presName="parTrans" presStyleLbl="bgSibTrans2D1" presStyleIdx="2" presStyleCnt="4"/>
      <dgm:spPr/>
      <dgm:t>
        <a:bodyPr/>
        <a:lstStyle/>
        <a:p>
          <a:endParaRPr lang="en-IN"/>
        </a:p>
      </dgm:t>
    </dgm:pt>
    <dgm:pt modelId="{39EB4C82-D1C3-4512-9CF8-545695450A8C}" type="pres">
      <dgm:prSet presAssocID="{172C27B0-B415-49A4-9A21-943C0C2DAF0D}" presName="node" presStyleLbl="node1" presStyleIdx="2" presStyleCnt="4">
        <dgm:presLayoutVars>
          <dgm:bulletEnabled val="1"/>
        </dgm:presLayoutVars>
      </dgm:prSet>
      <dgm:spPr/>
      <dgm:t>
        <a:bodyPr/>
        <a:lstStyle/>
        <a:p>
          <a:endParaRPr lang="en-IN"/>
        </a:p>
      </dgm:t>
    </dgm:pt>
    <dgm:pt modelId="{7F92DFE1-4B69-4EFB-BD2E-E209B6F1F38D}" type="pres">
      <dgm:prSet presAssocID="{3BB4B131-2968-43B8-8181-871F6B58DD42}" presName="parTrans" presStyleLbl="bgSibTrans2D1" presStyleIdx="3" presStyleCnt="4" custScaleX="103850"/>
      <dgm:spPr/>
      <dgm:t>
        <a:bodyPr/>
        <a:lstStyle/>
        <a:p>
          <a:endParaRPr lang="en-IN"/>
        </a:p>
      </dgm:t>
    </dgm:pt>
    <dgm:pt modelId="{94D59D29-A90F-442E-B840-2A7690EB3FA8}" type="pres">
      <dgm:prSet presAssocID="{9EAD7BF0-6EB9-468F-BCD0-F5742369BAD8}" presName="node" presStyleLbl="node1" presStyleIdx="3" presStyleCnt="4">
        <dgm:presLayoutVars>
          <dgm:bulletEnabled val="1"/>
        </dgm:presLayoutVars>
      </dgm:prSet>
      <dgm:spPr/>
      <dgm:t>
        <a:bodyPr/>
        <a:lstStyle/>
        <a:p>
          <a:endParaRPr lang="en-IN"/>
        </a:p>
      </dgm:t>
    </dgm:pt>
  </dgm:ptLst>
  <dgm:cxnLst>
    <dgm:cxn modelId="{EC254CFF-6DDA-4519-B403-4A54C9D8A700}" type="presOf" srcId="{229BFFE4-6DF4-410D-BB42-3EF216FD6DB4}" destId="{E9A9D4AA-53EF-4E9E-9A04-89C25A2ACEAD}" srcOrd="0" destOrd="0" presId="urn:microsoft.com/office/officeart/2005/8/layout/radial4"/>
    <dgm:cxn modelId="{0B95C203-9BF9-4719-93EA-9E85AE418B8B}" type="presOf" srcId="{F4126466-FCAA-4286-9297-1B624156D5A8}" destId="{A05F4ECB-14E4-4CF3-9DE5-0A8592028437}" srcOrd="0" destOrd="0" presId="urn:microsoft.com/office/officeart/2005/8/layout/radial4"/>
    <dgm:cxn modelId="{03687CF9-9F6C-409A-BCA2-0BD2494BF399}" srcId="{B03144BA-12D2-4A5B-B73B-B822563A4E3C}" destId="{F4126466-FCAA-4286-9297-1B624156D5A8}" srcOrd="0" destOrd="0" parTransId="{BCCB6C3E-F4ED-40A3-9B97-7682999B2888}" sibTransId="{C869357E-F6EB-4591-A813-206E66A065D4}"/>
    <dgm:cxn modelId="{CB6904C7-9521-45E7-9A1D-D07C585D3940}" srcId="{B03144BA-12D2-4A5B-B73B-B822563A4E3C}" destId="{9EAD7BF0-6EB9-468F-BCD0-F5742369BAD8}" srcOrd="3" destOrd="0" parTransId="{3BB4B131-2968-43B8-8181-871F6B58DD42}" sibTransId="{1E9C2011-ADDB-4BEA-AAC3-D85494FBEEEA}"/>
    <dgm:cxn modelId="{1D721A67-C2D5-4136-8CC7-F82E48FF4EC6}" srcId="{7FB2830B-0FA7-4903-B4D3-55586EDC430E}" destId="{B03144BA-12D2-4A5B-B73B-B822563A4E3C}" srcOrd="0" destOrd="0" parTransId="{FF2A473D-F111-4787-8C36-132DBFCCD398}" sibTransId="{01F46590-65D4-404F-ACC6-F1C7313C7E77}"/>
    <dgm:cxn modelId="{A38BC688-3D07-471E-A2CA-B2FD0F81569B}" type="presOf" srcId="{172C27B0-B415-49A4-9A21-943C0C2DAF0D}" destId="{39EB4C82-D1C3-4512-9CF8-545695450A8C}" srcOrd="0" destOrd="0" presId="urn:microsoft.com/office/officeart/2005/8/layout/radial4"/>
    <dgm:cxn modelId="{15290B8D-258F-4EEA-AD4C-4686421A38B0}" type="presOf" srcId="{ACFB782F-3EBE-4D83-AA0F-C54FA4ED53BE}" destId="{D07F3AF2-C0EF-4ED0-B398-D5A756E22651}" srcOrd="0" destOrd="0" presId="urn:microsoft.com/office/officeart/2005/8/layout/radial4"/>
    <dgm:cxn modelId="{8935E616-5312-4AE7-A0BE-3FED3181AE8D}" type="presOf" srcId="{3BB4B131-2968-43B8-8181-871F6B58DD42}" destId="{7F92DFE1-4B69-4EFB-BD2E-E209B6F1F38D}" srcOrd="0" destOrd="0" presId="urn:microsoft.com/office/officeart/2005/8/layout/radial4"/>
    <dgm:cxn modelId="{B4EBF9FF-D730-484E-B4DD-92E3095A4077}" srcId="{B03144BA-12D2-4A5B-B73B-B822563A4E3C}" destId="{6018B1B5-FCAE-468C-B774-0F11A8996421}" srcOrd="1" destOrd="0" parTransId="{229BFFE4-6DF4-410D-BB42-3EF216FD6DB4}" sibTransId="{31B78E43-E2B8-4DAF-B4CC-C8964A9EACFA}"/>
    <dgm:cxn modelId="{8AE6B46D-8D06-4135-B0F8-108D2EE3AB32}" srcId="{B03144BA-12D2-4A5B-B73B-B822563A4E3C}" destId="{172C27B0-B415-49A4-9A21-943C0C2DAF0D}" srcOrd="2" destOrd="0" parTransId="{ACFB782F-3EBE-4D83-AA0F-C54FA4ED53BE}" sibTransId="{0988ECFB-3913-4854-A4D8-2B310427542B}"/>
    <dgm:cxn modelId="{0BF16CA3-1A04-4494-A993-1A2337628768}" type="presOf" srcId="{9EAD7BF0-6EB9-468F-BCD0-F5742369BAD8}" destId="{94D59D29-A90F-442E-B840-2A7690EB3FA8}" srcOrd="0" destOrd="0" presId="urn:microsoft.com/office/officeart/2005/8/layout/radial4"/>
    <dgm:cxn modelId="{DDAC6AA3-E891-4608-9816-6244609BC00D}" type="presOf" srcId="{B03144BA-12D2-4A5B-B73B-B822563A4E3C}" destId="{0E6ABD98-18EE-42A6-83BF-98954260CBF4}" srcOrd="0" destOrd="0" presId="urn:microsoft.com/office/officeart/2005/8/layout/radial4"/>
    <dgm:cxn modelId="{5CBECED0-E675-4A53-9D2D-3DB4E5AC44A6}" type="presOf" srcId="{7FB2830B-0FA7-4903-B4D3-55586EDC430E}" destId="{B6442110-8153-4A2F-9CBB-58492FE9740B}" srcOrd="0" destOrd="0" presId="urn:microsoft.com/office/officeart/2005/8/layout/radial4"/>
    <dgm:cxn modelId="{5860AF42-CF58-43AB-8036-94FD67889B72}" type="presOf" srcId="{BCCB6C3E-F4ED-40A3-9B97-7682999B2888}" destId="{C2CC56DF-11E4-4246-9A48-99F9D8ECFA1C}" srcOrd="0" destOrd="0" presId="urn:microsoft.com/office/officeart/2005/8/layout/radial4"/>
    <dgm:cxn modelId="{846727BC-94EE-4EC9-B1FB-DFE05C807624}" type="presOf" srcId="{6018B1B5-FCAE-468C-B774-0F11A8996421}" destId="{A6711A0E-CB4A-4460-9D11-6396506323CD}" srcOrd="0" destOrd="0" presId="urn:microsoft.com/office/officeart/2005/8/layout/radial4"/>
    <dgm:cxn modelId="{25CDE839-02F4-4E38-A62B-AE3126ACF9D9}" type="presParOf" srcId="{B6442110-8153-4A2F-9CBB-58492FE9740B}" destId="{0E6ABD98-18EE-42A6-83BF-98954260CBF4}" srcOrd="0" destOrd="0" presId="urn:microsoft.com/office/officeart/2005/8/layout/radial4"/>
    <dgm:cxn modelId="{4983D4F5-E3FD-46F5-80F4-4C18063C8BA0}" type="presParOf" srcId="{B6442110-8153-4A2F-9CBB-58492FE9740B}" destId="{C2CC56DF-11E4-4246-9A48-99F9D8ECFA1C}" srcOrd="1" destOrd="0" presId="urn:microsoft.com/office/officeart/2005/8/layout/radial4"/>
    <dgm:cxn modelId="{A61B29E0-B86A-4EB9-A99D-CA2FCB1CCCCD}" type="presParOf" srcId="{B6442110-8153-4A2F-9CBB-58492FE9740B}" destId="{A05F4ECB-14E4-4CF3-9DE5-0A8592028437}" srcOrd="2" destOrd="0" presId="urn:microsoft.com/office/officeart/2005/8/layout/radial4"/>
    <dgm:cxn modelId="{BA1A8C80-C545-4375-A1FE-4A93B592C620}" type="presParOf" srcId="{B6442110-8153-4A2F-9CBB-58492FE9740B}" destId="{E9A9D4AA-53EF-4E9E-9A04-89C25A2ACEAD}" srcOrd="3" destOrd="0" presId="urn:microsoft.com/office/officeart/2005/8/layout/radial4"/>
    <dgm:cxn modelId="{73232B82-6AAB-4C13-8846-24E71ECA8FC4}" type="presParOf" srcId="{B6442110-8153-4A2F-9CBB-58492FE9740B}" destId="{A6711A0E-CB4A-4460-9D11-6396506323CD}" srcOrd="4" destOrd="0" presId="urn:microsoft.com/office/officeart/2005/8/layout/radial4"/>
    <dgm:cxn modelId="{E0238053-1AA5-4996-8C38-B7208F119049}" type="presParOf" srcId="{B6442110-8153-4A2F-9CBB-58492FE9740B}" destId="{D07F3AF2-C0EF-4ED0-B398-D5A756E22651}" srcOrd="5" destOrd="0" presId="urn:microsoft.com/office/officeart/2005/8/layout/radial4"/>
    <dgm:cxn modelId="{E903290E-68B0-41D7-A04C-489CB9881D25}" type="presParOf" srcId="{B6442110-8153-4A2F-9CBB-58492FE9740B}" destId="{39EB4C82-D1C3-4512-9CF8-545695450A8C}" srcOrd="6" destOrd="0" presId="urn:microsoft.com/office/officeart/2005/8/layout/radial4"/>
    <dgm:cxn modelId="{F88777D7-6CBC-418C-B648-21D42DB0F8DE}" type="presParOf" srcId="{B6442110-8153-4A2F-9CBB-58492FE9740B}" destId="{7F92DFE1-4B69-4EFB-BD2E-E209B6F1F38D}" srcOrd="7" destOrd="0" presId="urn:microsoft.com/office/officeart/2005/8/layout/radial4"/>
    <dgm:cxn modelId="{889F97D1-D375-497D-BF7C-7A7FF37B27B5}" type="presParOf" srcId="{B6442110-8153-4A2F-9CBB-58492FE9740B}" destId="{94D59D29-A90F-442E-B840-2A7690EB3FA8}" srcOrd="8" destOrd="0" presId="urn:microsoft.com/office/officeart/2005/8/layout/radial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6ABD98-18EE-42A6-83BF-98954260CBF4}">
      <dsp:nvSpPr>
        <dsp:cNvPr id="0" name=""/>
        <dsp:cNvSpPr/>
      </dsp:nvSpPr>
      <dsp:spPr>
        <a:xfrm>
          <a:off x="2225040" y="2172962"/>
          <a:ext cx="1645920" cy="164592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Detailed Question wise analysis</a:t>
          </a:r>
          <a:endParaRPr lang="en-IN" sz="2000" kern="1200" dirty="0"/>
        </a:p>
      </dsp:txBody>
      <dsp:txXfrm>
        <a:off x="2225040" y="2172962"/>
        <a:ext cx="1645920" cy="1645920"/>
      </dsp:txXfrm>
    </dsp:sp>
    <dsp:sp modelId="{C2CC56DF-11E4-4246-9A48-99F9D8ECFA1C}">
      <dsp:nvSpPr>
        <dsp:cNvPr id="0" name=""/>
        <dsp:cNvSpPr/>
      </dsp:nvSpPr>
      <dsp:spPr>
        <a:xfrm rot="11700000">
          <a:off x="758329" y="2340572"/>
          <a:ext cx="1438394" cy="469087"/>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5F4ECB-14E4-4CF3-9DE5-0A8592028437}">
      <dsp:nvSpPr>
        <dsp:cNvPr id="0" name=""/>
        <dsp:cNvSpPr/>
      </dsp:nvSpPr>
      <dsp:spPr>
        <a:xfrm>
          <a:off x="1023" y="1763524"/>
          <a:ext cx="1563624" cy="125089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Attributes of  Good Test</a:t>
          </a:r>
          <a:endParaRPr lang="en-IN" sz="2200" kern="1200" dirty="0"/>
        </a:p>
      </dsp:txBody>
      <dsp:txXfrm>
        <a:off x="1023" y="1763524"/>
        <a:ext cx="1563624" cy="1250899"/>
      </dsp:txXfrm>
    </dsp:sp>
    <dsp:sp modelId="{E9A9D4AA-53EF-4E9E-9A04-89C25A2ACEAD}">
      <dsp:nvSpPr>
        <dsp:cNvPr id="0" name=""/>
        <dsp:cNvSpPr/>
      </dsp:nvSpPr>
      <dsp:spPr>
        <a:xfrm rot="14700000">
          <a:off x="1641679" y="1287837"/>
          <a:ext cx="1438394" cy="469087"/>
        </a:xfrm>
        <a:prstGeom prst="leftArrow">
          <a:avLst>
            <a:gd name="adj1" fmla="val 60000"/>
            <a:gd name="adj2" fmla="val 50000"/>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711A0E-CB4A-4460-9D11-6396506323CD}">
      <dsp:nvSpPr>
        <dsp:cNvPr id="0" name=""/>
        <dsp:cNvSpPr/>
      </dsp:nvSpPr>
      <dsp:spPr>
        <a:xfrm>
          <a:off x="1275118" y="245117"/>
          <a:ext cx="1563624" cy="1250899"/>
        </a:xfrm>
        <a:prstGeom prst="roundRect">
          <a:avLst>
            <a:gd name="adj" fmla="val 10000"/>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Blue Print </a:t>
          </a:r>
          <a:endParaRPr lang="en-IN" sz="2200" kern="1200" dirty="0"/>
        </a:p>
      </dsp:txBody>
      <dsp:txXfrm>
        <a:off x="1275118" y="245117"/>
        <a:ext cx="1563624" cy="1250899"/>
      </dsp:txXfrm>
    </dsp:sp>
    <dsp:sp modelId="{D07F3AF2-C0EF-4ED0-B398-D5A756E22651}">
      <dsp:nvSpPr>
        <dsp:cNvPr id="0" name=""/>
        <dsp:cNvSpPr/>
      </dsp:nvSpPr>
      <dsp:spPr>
        <a:xfrm rot="17700000">
          <a:off x="3015926" y="1287837"/>
          <a:ext cx="1438394" cy="469087"/>
        </a:xfrm>
        <a:prstGeom prst="leftArrow">
          <a:avLst>
            <a:gd name="adj1" fmla="val 60000"/>
            <a:gd name="adj2" fmla="val 50000"/>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EB4C82-D1C3-4512-9CF8-545695450A8C}">
      <dsp:nvSpPr>
        <dsp:cNvPr id="0" name=""/>
        <dsp:cNvSpPr/>
      </dsp:nvSpPr>
      <dsp:spPr>
        <a:xfrm>
          <a:off x="3257257" y="245117"/>
          <a:ext cx="1563624" cy="1250899"/>
        </a:xfrm>
        <a:prstGeom prst="roundRect">
          <a:avLst>
            <a:gd name="adj" fmla="val 10000"/>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Physical Assembling </a:t>
          </a:r>
          <a:endParaRPr lang="en-IN" sz="2200" kern="1200" dirty="0"/>
        </a:p>
      </dsp:txBody>
      <dsp:txXfrm>
        <a:off x="3257257" y="245117"/>
        <a:ext cx="1563624" cy="1250899"/>
      </dsp:txXfrm>
    </dsp:sp>
    <dsp:sp modelId="{7F92DFE1-4B69-4EFB-BD2E-E209B6F1F38D}">
      <dsp:nvSpPr>
        <dsp:cNvPr id="0" name=""/>
        <dsp:cNvSpPr/>
      </dsp:nvSpPr>
      <dsp:spPr>
        <a:xfrm rot="20700000">
          <a:off x="3871586" y="2340572"/>
          <a:ext cx="1493772" cy="469087"/>
        </a:xfrm>
        <a:prstGeom prst="lef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D59D29-A90F-442E-B840-2A7690EB3FA8}">
      <dsp:nvSpPr>
        <dsp:cNvPr id="0" name=""/>
        <dsp:cNvSpPr/>
      </dsp:nvSpPr>
      <dsp:spPr>
        <a:xfrm>
          <a:off x="4531352" y="1763524"/>
          <a:ext cx="1563624" cy="1250899"/>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Appropriate marking scheme </a:t>
          </a:r>
          <a:endParaRPr lang="en-IN" sz="2200" kern="1200" dirty="0"/>
        </a:p>
      </dsp:txBody>
      <dsp:txXfrm>
        <a:off x="4531352" y="1763524"/>
        <a:ext cx="1563624" cy="125089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3F4B3D-9EA3-4FA4-8391-50B9EED221C3}">
      <dsp:nvSpPr>
        <dsp:cNvPr id="0" name=""/>
        <dsp:cNvSpPr/>
      </dsp:nvSpPr>
      <dsp:spPr>
        <a:xfrm rot="5400000">
          <a:off x="-217418" y="221867"/>
          <a:ext cx="1449456" cy="1014619"/>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1</a:t>
          </a:r>
          <a:endParaRPr lang="en-IN" sz="2400" kern="1200" dirty="0"/>
        </a:p>
      </dsp:txBody>
      <dsp:txXfrm rot="5400000">
        <a:off x="-217418" y="221867"/>
        <a:ext cx="1449456" cy="1014619"/>
      </dsp:txXfrm>
    </dsp:sp>
    <dsp:sp modelId="{B2D8C938-59ED-4556-B480-D035A1C1E010}">
      <dsp:nvSpPr>
        <dsp:cNvPr id="0" name=""/>
        <dsp:cNvSpPr/>
      </dsp:nvSpPr>
      <dsp:spPr>
        <a:xfrm rot="5400000">
          <a:off x="4140692" y="-3121623"/>
          <a:ext cx="942146" cy="7194292"/>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N" sz="2400" kern="1200" dirty="0" smtClean="0"/>
            <a:t>Start early – the process of innovating, drafting, gaining feedback, re-drafting etc takes time</a:t>
          </a:r>
          <a:endParaRPr lang="en-IN" sz="2400" kern="1200" dirty="0"/>
        </a:p>
      </dsp:txBody>
      <dsp:txXfrm rot="5400000">
        <a:off x="4140692" y="-3121623"/>
        <a:ext cx="942146" cy="7194292"/>
      </dsp:txXfrm>
    </dsp:sp>
    <dsp:sp modelId="{9042C13E-5025-4117-BB42-2C17217DFEA9}">
      <dsp:nvSpPr>
        <dsp:cNvPr id="0" name=""/>
        <dsp:cNvSpPr/>
      </dsp:nvSpPr>
      <dsp:spPr>
        <a:xfrm rot="5400000">
          <a:off x="-217418" y="1526821"/>
          <a:ext cx="1449456" cy="1014619"/>
        </a:xfrm>
        <a:prstGeom prst="chevron">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2</a:t>
          </a:r>
          <a:endParaRPr lang="en-IN" sz="2400" kern="1200" dirty="0"/>
        </a:p>
      </dsp:txBody>
      <dsp:txXfrm rot="5400000">
        <a:off x="-217418" y="1526821"/>
        <a:ext cx="1449456" cy="1014619"/>
      </dsp:txXfrm>
    </dsp:sp>
    <dsp:sp modelId="{C49CC379-1D2C-4B62-B0C0-F432FB7C6DBA}">
      <dsp:nvSpPr>
        <dsp:cNvPr id="0" name=""/>
        <dsp:cNvSpPr/>
      </dsp:nvSpPr>
      <dsp:spPr>
        <a:xfrm rot="5400000">
          <a:off x="4140692" y="-1816669"/>
          <a:ext cx="942146" cy="7194292"/>
        </a:xfrm>
        <a:prstGeom prst="round2SameRect">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N" sz="2400" kern="1200" dirty="0" smtClean="0"/>
            <a:t>Questions should be discrete sub-sections and are accompanied by their associated marking schedules</a:t>
          </a:r>
          <a:endParaRPr lang="en-IN" sz="2400" kern="1200" dirty="0"/>
        </a:p>
      </dsp:txBody>
      <dsp:txXfrm rot="5400000">
        <a:off x="4140692" y="-1816669"/>
        <a:ext cx="942146" cy="7194292"/>
      </dsp:txXfrm>
    </dsp:sp>
    <dsp:sp modelId="{7D5FDB3A-8448-408A-B1B6-6ECFE8895795}">
      <dsp:nvSpPr>
        <dsp:cNvPr id="0" name=""/>
        <dsp:cNvSpPr/>
      </dsp:nvSpPr>
      <dsp:spPr>
        <a:xfrm rot="5400000">
          <a:off x="-217418" y="2831775"/>
          <a:ext cx="1449456" cy="1014619"/>
        </a:xfrm>
        <a:prstGeom prst="chevron">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3</a:t>
          </a:r>
          <a:endParaRPr lang="en-IN" sz="2400" kern="1200" dirty="0"/>
        </a:p>
      </dsp:txBody>
      <dsp:txXfrm rot="5400000">
        <a:off x="-217418" y="2831775"/>
        <a:ext cx="1449456" cy="1014619"/>
      </dsp:txXfrm>
    </dsp:sp>
    <dsp:sp modelId="{06177F8F-D8C3-43D3-8ECC-A4FCF10122F0}">
      <dsp:nvSpPr>
        <dsp:cNvPr id="0" name=""/>
        <dsp:cNvSpPr/>
      </dsp:nvSpPr>
      <dsp:spPr>
        <a:xfrm rot="5400000">
          <a:off x="4140692" y="-511716"/>
          <a:ext cx="942146" cy="7194292"/>
        </a:xfrm>
        <a:prstGeom prst="round2SameRect">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N" sz="2400" kern="1200" dirty="0" smtClean="0"/>
            <a:t>Keep sentences short, layout clear and well spaced out and use precise and unambiguous language.</a:t>
          </a:r>
          <a:endParaRPr lang="en-IN" sz="2400" kern="1200" dirty="0"/>
        </a:p>
      </dsp:txBody>
      <dsp:txXfrm rot="5400000">
        <a:off x="4140692" y="-511716"/>
        <a:ext cx="942146" cy="7194292"/>
      </dsp:txXfrm>
    </dsp:sp>
    <dsp:sp modelId="{6BB8D7C4-6C58-4EBC-8C6D-DA41BE7E7AA4}">
      <dsp:nvSpPr>
        <dsp:cNvPr id="0" name=""/>
        <dsp:cNvSpPr/>
      </dsp:nvSpPr>
      <dsp:spPr>
        <a:xfrm rot="5400000">
          <a:off x="-217418" y="4136728"/>
          <a:ext cx="1449456" cy="1014619"/>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4</a:t>
          </a:r>
          <a:endParaRPr lang="en-IN" sz="2400" kern="1200" dirty="0"/>
        </a:p>
      </dsp:txBody>
      <dsp:txXfrm rot="5400000">
        <a:off x="-217418" y="4136728"/>
        <a:ext cx="1449456" cy="1014619"/>
      </dsp:txXfrm>
    </dsp:sp>
    <dsp:sp modelId="{3AA4F206-F151-416E-BA15-7AE66A340B03}">
      <dsp:nvSpPr>
        <dsp:cNvPr id="0" name=""/>
        <dsp:cNvSpPr/>
      </dsp:nvSpPr>
      <dsp:spPr>
        <a:xfrm rot="5400000">
          <a:off x="4140692" y="793237"/>
          <a:ext cx="942146" cy="7194292"/>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N" sz="2400" kern="1200" dirty="0" smtClean="0"/>
            <a:t>Marking guidance ensure consistency – it could be a model/specimen answer or a list of elements that should or could be included in an answer</a:t>
          </a:r>
          <a:endParaRPr lang="en-IN" sz="2400" kern="1200" dirty="0"/>
        </a:p>
      </dsp:txBody>
      <dsp:txXfrm rot="5400000">
        <a:off x="4140692" y="793237"/>
        <a:ext cx="942146" cy="719429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39B020-3D16-4003-B4E6-5B0CE6B4529D}">
      <dsp:nvSpPr>
        <dsp:cNvPr id="0" name=""/>
        <dsp:cNvSpPr/>
      </dsp:nvSpPr>
      <dsp:spPr>
        <a:xfrm>
          <a:off x="3785" y="799555"/>
          <a:ext cx="1577287" cy="705145"/>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Clarity </a:t>
          </a:r>
          <a:endParaRPr lang="en-IN" sz="2200" kern="1200" dirty="0"/>
        </a:p>
      </dsp:txBody>
      <dsp:txXfrm>
        <a:off x="3785" y="799555"/>
        <a:ext cx="1577287" cy="705145"/>
      </dsp:txXfrm>
    </dsp:sp>
    <dsp:sp modelId="{03FB977C-50AB-41BA-A7A9-DA17A0F299D9}">
      <dsp:nvSpPr>
        <dsp:cNvPr id="0" name=""/>
        <dsp:cNvSpPr/>
      </dsp:nvSpPr>
      <dsp:spPr>
        <a:xfrm>
          <a:off x="1404787" y="799555"/>
          <a:ext cx="2179323" cy="705145"/>
        </a:xfrm>
        <a:prstGeom prst="chevron">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Reliability </a:t>
          </a:r>
          <a:endParaRPr lang="en-IN" sz="2200" kern="1200" dirty="0"/>
        </a:p>
      </dsp:txBody>
      <dsp:txXfrm>
        <a:off x="1404787" y="799555"/>
        <a:ext cx="2179323" cy="705145"/>
      </dsp:txXfrm>
    </dsp:sp>
    <dsp:sp modelId="{1BB88BD9-B21A-49C4-BE1D-A86F94817C59}">
      <dsp:nvSpPr>
        <dsp:cNvPr id="0" name=""/>
        <dsp:cNvSpPr/>
      </dsp:nvSpPr>
      <dsp:spPr>
        <a:xfrm>
          <a:off x="3407824" y="799555"/>
          <a:ext cx="1762864" cy="705145"/>
        </a:xfrm>
        <a:prstGeom prst="chevron">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Validity</a:t>
          </a:r>
          <a:endParaRPr lang="en-IN" sz="2200" kern="1200" dirty="0"/>
        </a:p>
      </dsp:txBody>
      <dsp:txXfrm>
        <a:off x="3407824" y="799555"/>
        <a:ext cx="1762864" cy="705145"/>
      </dsp:txXfrm>
    </dsp:sp>
    <dsp:sp modelId="{8296AFE4-7ADB-442D-BE49-E89275A2256C}">
      <dsp:nvSpPr>
        <dsp:cNvPr id="0" name=""/>
        <dsp:cNvSpPr/>
      </dsp:nvSpPr>
      <dsp:spPr>
        <a:xfrm>
          <a:off x="4994402" y="799555"/>
          <a:ext cx="2307713" cy="705145"/>
        </a:xfrm>
        <a:prstGeom prst="chevron">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Authenticity</a:t>
          </a:r>
          <a:endParaRPr lang="en-IN" sz="2200" kern="1200" dirty="0"/>
        </a:p>
      </dsp:txBody>
      <dsp:txXfrm>
        <a:off x="4994402" y="799555"/>
        <a:ext cx="2307713" cy="705145"/>
      </dsp:txXfrm>
    </dsp:sp>
    <dsp:sp modelId="{3E7B7433-D452-4BF9-829D-FCA37B390DA6}">
      <dsp:nvSpPr>
        <dsp:cNvPr id="0" name=""/>
        <dsp:cNvSpPr/>
      </dsp:nvSpPr>
      <dsp:spPr>
        <a:xfrm>
          <a:off x="7125829" y="799555"/>
          <a:ext cx="1762864" cy="705145"/>
        </a:xfrm>
        <a:prstGeom prst="chevron">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Fairness  </a:t>
          </a:r>
          <a:endParaRPr lang="en-IN" sz="2200" kern="1200" dirty="0"/>
        </a:p>
      </dsp:txBody>
      <dsp:txXfrm>
        <a:off x="7125829" y="799555"/>
        <a:ext cx="1762864" cy="70514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39B020-3D16-4003-B4E6-5B0CE6B4529D}">
      <dsp:nvSpPr>
        <dsp:cNvPr id="0" name=""/>
        <dsp:cNvSpPr/>
      </dsp:nvSpPr>
      <dsp:spPr>
        <a:xfrm>
          <a:off x="342" y="824674"/>
          <a:ext cx="1637267" cy="654907"/>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IN" sz="1800" kern="1200" dirty="0" smtClean="0"/>
            <a:t>Clarity </a:t>
          </a:r>
          <a:endParaRPr lang="en-IN" sz="1800" kern="1200" dirty="0"/>
        </a:p>
      </dsp:txBody>
      <dsp:txXfrm>
        <a:off x="342" y="824674"/>
        <a:ext cx="1637267" cy="654907"/>
      </dsp:txXfrm>
    </dsp:sp>
    <dsp:sp modelId="{03FB977C-50AB-41BA-A7A9-DA17A0F299D9}">
      <dsp:nvSpPr>
        <dsp:cNvPr id="0" name=""/>
        <dsp:cNvSpPr/>
      </dsp:nvSpPr>
      <dsp:spPr>
        <a:xfrm>
          <a:off x="1473883" y="824674"/>
          <a:ext cx="2024055" cy="654907"/>
        </a:xfrm>
        <a:prstGeom prst="chevron">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IN" sz="1800" kern="1200" dirty="0" smtClean="0"/>
            <a:t>Reliability </a:t>
          </a:r>
          <a:endParaRPr lang="en-IN" sz="1800" kern="1200" dirty="0"/>
        </a:p>
      </dsp:txBody>
      <dsp:txXfrm>
        <a:off x="1473883" y="824674"/>
        <a:ext cx="2024055" cy="654907"/>
      </dsp:txXfrm>
    </dsp:sp>
    <dsp:sp modelId="{1BB88BD9-B21A-49C4-BE1D-A86F94817C59}">
      <dsp:nvSpPr>
        <dsp:cNvPr id="0" name=""/>
        <dsp:cNvSpPr/>
      </dsp:nvSpPr>
      <dsp:spPr>
        <a:xfrm>
          <a:off x="3334212" y="824674"/>
          <a:ext cx="1637267" cy="654907"/>
        </a:xfrm>
        <a:prstGeom prst="chevron">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IN" sz="1800" kern="1200" dirty="0" smtClean="0"/>
            <a:t>Validity</a:t>
          </a:r>
          <a:endParaRPr lang="en-IN" sz="1800" kern="1200" dirty="0"/>
        </a:p>
      </dsp:txBody>
      <dsp:txXfrm>
        <a:off x="3334212" y="824674"/>
        <a:ext cx="1637267" cy="654907"/>
      </dsp:txXfrm>
    </dsp:sp>
    <dsp:sp modelId="{8296AFE4-7ADB-442D-BE49-E89275A2256C}">
      <dsp:nvSpPr>
        <dsp:cNvPr id="0" name=""/>
        <dsp:cNvSpPr/>
      </dsp:nvSpPr>
      <dsp:spPr>
        <a:xfrm>
          <a:off x="4807754" y="824674"/>
          <a:ext cx="2143298" cy="654907"/>
        </a:xfrm>
        <a:prstGeom prst="chevron">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IN" sz="1800" kern="1200" dirty="0" smtClean="0"/>
            <a:t>Authenticity</a:t>
          </a:r>
          <a:endParaRPr lang="en-IN" sz="1800" kern="1200" dirty="0"/>
        </a:p>
      </dsp:txBody>
      <dsp:txXfrm>
        <a:off x="4807754" y="824674"/>
        <a:ext cx="2143298" cy="654907"/>
      </dsp:txXfrm>
    </dsp:sp>
    <dsp:sp modelId="{3E7B7433-D452-4BF9-829D-FCA37B390DA6}">
      <dsp:nvSpPr>
        <dsp:cNvPr id="0" name=""/>
        <dsp:cNvSpPr/>
      </dsp:nvSpPr>
      <dsp:spPr>
        <a:xfrm>
          <a:off x="6787325" y="824674"/>
          <a:ext cx="1637267" cy="654907"/>
        </a:xfrm>
        <a:prstGeom prst="chevron">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IN" sz="1800" kern="1200" dirty="0" smtClean="0"/>
            <a:t>Fairness  </a:t>
          </a:r>
          <a:endParaRPr lang="en-IN" sz="1800" kern="1200" dirty="0"/>
        </a:p>
      </dsp:txBody>
      <dsp:txXfrm>
        <a:off x="6787325" y="824674"/>
        <a:ext cx="1637267" cy="65490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39B020-3D16-4003-B4E6-5B0CE6B4529D}">
      <dsp:nvSpPr>
        <dsp:cNvPr id="0" name=""/>
        <dsp:cNvSpPr/>
      </dsp:nvSpPr>
      <dsp:spPr>
        <a:xfrm>
          <a:off x="3785" y="799555"/>
          <a:ext cx="1577287" cy="705145"/>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Clarity </a:t>
          </a:r>
          <a:endParaRPr lang="en-IN" sz="2200" kern="1200" dirty="0"/>
        </a:p>
      </dsp:txBody>
      <dsp:txXfrm>
        <a:off x="3785" y="799555"/>
        <a:ext cx="1577287" cy="705145"/>
      </dsp:txXfrm>
    </dsp:sp>
    <dsp:sp modelId="{03FB977C-50AB-41BA-A7A9-DA17A0F299D9}">
      <dsp:nvSpPr>
        <dsp:cNvPr id="0" name=""/>
        <dsp:cNvSpPr/>
      </dsp:nvSpPr>
      <dsp:spPr>
        <a:xfrm>
          <a:off x="1404787" y="799555"/>
          <a:ext cx="2179323" cy="705145"/>
        </a:xfrm>
        <a:prstGeom prst="chevron">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Reliability </a:t>
          </a:r>
          <a:endParaRPr lang="en-IN" sz="2200" kern="1200" dirty="0"/>
        </a:p>
      </dsp:txBody>
      <dsp:txXfrm>
        <a:off x="1404787" y="799555"/>
        <a:ext cx="2179323" cy="705145"/>
      </dsp:txXfrm>
    </dsp:sp>
    <dsp:sp modelId="{1BB88BD9-B21A-49C4-BE1D-A86F94817C59}">
      <dsp:nvSpPr>
        <dsp:cNvPr id="0" name=""/>
        <dsp:cNvSpPr/>
      </dsp:nvSpPr>
      <dsp:spPr>
        <a:xfrm>
          <a:off x="3407824" y="799555"/>
          <a:ext cx="1762864" cy="705145"/>
        </a:xfrm>
        <a:prstGeom prst="chevron">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Validity</a:t>
          </a:r>
          <a:endParaRPr lang="en-IN" sz="2200" kern="1200" dirty="0"/>
        </a:p>
      </dsp:txBody>
      <dsp:txXfrm>
        <a:off x="3407824" y="799555"/>
        <a:ext cx="1762864" cy="705145"/>
      </dsp:txXfrm>
    </dsp:sp>
    <dsp:sp modelId="{8296AFE4-7ADB-442D-BE49-E89275A2256C}">
      <dsp:nvSpPr>
        <dsp:cNvPr id="0" name=""/>
        <dsp:cNvSpPr/>
      </dsp:nvSpPr>
      <dsp:spPr>
        <a:xfrm>
          <a:off x="4994402" y="799555"/>
          <a:ext cx="2307713" cy="705145"/>
        </a:xfrm>
        <a:prstGeom prst="chevron">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Authenticity</a:t>
          </a:r>
          <a:endParaRPr lang="en-IN" sz="2200" kern="1200" dirty="0"/>
        </a:p>
      </dsp:txBody>
      <dsp:txXfrm>
        <a:off x="4994402" y="799555"/>
        <a:ext cx="2307713" cy="705145"/>
      </dsp:txXfrm>
    </dsp:sp>
    <dsp:sp modelId="{3E7B7433-D452-4BF9-829D-FCA37B390DA6}">
      <dsp:nvSpPr>
        <dsp:cNvPr id="0" name=""/>
        <dsp:cNvSpPr/>
      </dsp:nvSpPr>
      <dsp:spPr>
        <a:xfrm>
          <a:off x="7125829" y="799555"/>
          <a:ext cx="1762864" cy="705145"/>
        </a:xfrm>
        <a:prstGeom prst="chevron">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Fairness  </a:t>
          </a:r>
          <a:endParaRPr lang="en-IN" sz="2200" kern="1200" dirty="0"/>
        </a:p>
      </dsp:txBody>
      <dsp:txXfrm>
        <a:off x="7125829" y="799555"/>
        <a:ext cx="1762864" cy="70514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39B020-3D16-4003-B4E6-5B0CE6B4529D}">
      <dsp:nvSpPr>
        <dsp:cNvPr id="0" name=""/>
        <dsp:cNvSpPr/>
      </dsp:nvSpPr>
      <dsp:spPr>
        <a:xfrm>
          <a:off x="3785" y="799555"/>
          <a:ext cx="1577287" cy="705145"/>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Clarity </a:t>
          </a:r>
          <a:endParaRPr lang="en-IN" sz="2200" kern="1200" dirty="0"/>
        </a:p>
      </dsp:txBody>
      <dsp:txXfrm>
        <a:off x="3785" y="799555"/>
        <a:ext cx="1577287" cy="705145"/>
      </dsp:txXfrm>
    </dsp:sp>
    <dsp:sp modelId="{03FB977C-50AB-41BA-A7A9-DA17A0F299D9}">
      <dsp:nvSpPr>
        <dsp:cNvPr id="0" name=""/>
        <dsp:cNvSpPr/>
      </dsp:nvSpPr>
      <dsp:spPr>
        <a:xfrm>
          <a:off x="1404787" y="799555"/>
          <a:ext cx="2179323" cy="705145"/>
        </a:xfrm>
        <a:prstGeom prst="chevron">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Reliability </a:t>
          </a:r>
          <a:endParaRPr lang="en-IN" sz="2200" kern="1200" dirty="0"/>
        </a:p>
      </dsp:txBody>
      <dsp:txXfrm>
        <a:off x="1404787" y="799555"/>
        <a:ext cx="2179323" cy="705145"/>
      </dsp:txXfrm>
    </dsp:sp>
    <dsp:sp modelId="{1BB88BD9-B21A-49C4-BE1D-A86F94817C59}">
      <dsp:nvSpPr>
        <dsp:cNvPr id="0" name=""/>
        <dsp:cNvSpPr/>
      </dsp:nvSpPr>
      <dsp:spPr>
        <a:xfrm>
          <a:off x="3407824" y="799555"/>
          <a:ext cx="1762864" cy="705145"/>
        </a:xfrm>
        <a:prstGeom prst="chevron">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Validity</a:t>
          </a:r>
          <a:endParaRPr lang="en-IN" sz="2200" kern="1200" dirty="0"/>
        </a:p>
      </dsp:txBody>
      <dsp:txXfrm>
        <a:off x="3407824" y="799555"/>
        <a:ext cx="1762864" cy="705145"/>
      </dsp:txXfrm>
    </dsp:sp>
    <dsp:sp modelId="{8296AFE4-7ADB-442D-BE49-E89275A2256C}">
      <dsp:nvSpPr>
        <dsp:cNvPr id="0" name=""/>
        <dsp:cNvSpPr/>
      </dsp:nvSpPr>
      <dsp:spPr>
        <a:xfrm>
          <a:off x="4994402" y="799555"/>
          <a:ext cx="2307713" cy="705145"/>
        </a:xfrm>
        <a:prstGeom prst="chevron">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Authenticity</a:t>
          </a:r>
          <a:endParaRPr lang="en-IN" sz="2200" kern="1200" dirty="0"/>
        </a:p>
      </dsp:txBody>
      <dsp:txXfrm>
        <a:off x="4994402" y="799555"/>
        <a:ext cx="2307713" cy="705145"/>
      </dsp:txXfrm>
    </dsp:sp>
    <dsp:sp modelId="{3E7B7433-D452-4BF9-829D-FCA37B390DA6}">
      <dsp:nvSpPr>
        <dsp:cNvPr id="0" name=""/>
        <dsp:cNvSpPr/>
      </dsp:nvSpPr>
      <dsp:spPr>
        <a:xfrm>
          <a:off x="7125829" y="799555"/>
          <a:ext cx="1762864" cy="705145"/>
        </a:xfrm>
        <a:prstGeom prst="chevron">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Fairness  </a:t>
          </a:r>
          <a:endParaRPr lang="en-IN" sz="2200" kern="1200" dirty="0"/>
        </a:p>
      </dsp:txBody>
      <dsp:txXfrm>
        <a:off x="7125829" y="799555"/>
        <a:ext cx="1762864" cy="70514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39B020-3D16-4003-B4E6-5B0CE6B4529D}">
      <dsp:nvSpPr>
        <dsp:cNvPr id="0" name=""/>
        <dsp:cNvSpPr/>
      </dsp:nvSpPr>
      <dsp:spPr>
        <a:xfrm>
          <a:off x="3785" y="799555"/>
          <a:ext cx="1577287" cy="705145"/>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Clarity </a:t>
          </a:r>
          <a:endParaRPr lang="en-IN" sz="2200" kern="1200" dirty="0"/>
        </a:p>
      </dsp:txBody>
      <dsp:txXfrm>
        <a:off x="3785" y="799555"/>
        <a:ext cx="1577287" cy="705145"/>
      </dsp:txXfrm>
    </dsp:sp>
    <dsp:sp modelId="{03FB977C-50AB-41BA-A7A9-DA17A0F299D9}">
      <dsp:nvSpPr>
        <dsp:cNvPr id="0" name=""/>
        <dsp:cNvSpPr/>
      </dsp:nvSpPr>
      <dsp:spPr>
        <a:xfrm>
          <a:off x="1404787" y="799555"/>
          <a:ext cx="2179323" cy="705145"/>
        </a:xfrm>
        <a:prstGeom prst="chevron">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Reliability </a:t>
          </a:r>
          <a:endParaRPr lang="en-IN" sz="2200" kern="1200" dirty="0"/>
        </a:p>
      </dsp:txBody>
      <dsp:txXfrm>
        <a:off x="1404787" y="799555"/>
        <a:ext cx="2179323" cy="705145"/>
      </dsp:txXfrm>
    </dsp:sp>
    <dsp:sp modelId="{1BB88BD9-B21A-49C4-BE1D-A86F94817C59}">
      <dsp:nvSpPr>
        <dsp:cNvPr id="0" name=""/>
        <dsp:cNvSpPr/>
      </dsp:nvSpPr>
      <dsp:spPr>
        <a:xfrm>
          <a:off x="3407824" y="799555"/>
          <a:ext cx="1762864" cy="705145"/>
        </a:xfrm>
        <a:prstGeom prst="chevron">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Validity</a:t>
          </a:r>
          <a:endParaRPr lang="en-IN" sz="2200" kern="1200" dirty="0"/>
        </a:p>
      </dsp:txBody>
      <dsp:txXfrm>
        <a:off x="3407824" y="799555"/>
        <a:ext cx="1762864" cy="705145"/>
      </dsp:txXfrm>
    </dsp:sp>
    <dsp:sp modelId="{8296AFE4-7ADB-442D-BE49-E89275A2256C}">
      <dsp:nvSpPr>
        <dsp:cNvPr id="0" name=""/>
        <dsp:cNvSpPr/>
      </dsp:nvSpPr>
      <dsp:spPr>
        <a:xfrm>
          <a:off x="4994402" y="799555"/>
          <a:ext cx="2307713" cy="705145"/>
        </a:xfrm>
        <a:prstGeom prst="chevron">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Authenticity</a:t>
          </a:r>
          <a:endParaRPr lang="en-IN" sz="2200" kern="1200" dirty="0"/>
        </a:p>
      </dsp:txBody>
      <dsp:txXfrm>
        <a:off x="4994402" y="799555"/>
        <a:ext cx="2307713" cy="705145"/>
      </dsp:txXfrm>
    </dsp:sp>
    <dsp:sp modelId="{3E7B7433-D452-4BF9-829D-FCA37B390DA6}">
      <dsp:nvSpPr>
        <dsp:cNvPr id="0" name=""/>
        <dsp:cNvSpPr/>
      </dsp:nvSpPr>
      <dsp:spPr>
        <a:xfrm>
          <a:off x="7125829" y="799555"/>
          <a:ext cx="1762864" cy="705145"/>
        </a:xfrm>
        <a:prstGeom prst="chevron">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Fairness  </a:t>
          </a:r>
          <a:endParaRPr lang="en-IN" sz="2200" kern="1200" dirty="0"/>
        </a:p>
      </dsp:txBody>
      <dsp:txXfrm>
        <a:off x="7125829" y="799555"/>
        <a:ext cx="1762864" cy="70514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39B020-3D16-4003-B4E6-5B0CE6B4529D}">
      <dsp:nvSpPr>
        <dsp:cNvPr id="0" name=""/>
        <dsp:cNvSpPr/>
      </dsp:nvSpPr>
      <dsp:spPr>
        <a:xfrm>
          <a:off x="3785" y="799555"/>
          <a:ext cx="1577287" cy="705145"/>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Clarity </a:t>
          </a:r>
          <a:endParaRPr lang="en-IN" sz="2200" kern="1200" dirty="0"/>
        </a:p>
      </dsp:txBody>
      <dsp:txXfrm>
        <a:off x="3785" y="799555"/>
        <a:ext cx="1577287" cy="705145"/>
      </dsp:txXfrm>
    </dsp:sp>
    <dsp:sp modelId="{03FB977C-50AB-41BA-A7A9-DA17A0F299D9}">
      <dsp:nvSpPr>
        <dsp:cNvPr id="0" name=""/>
        <dsp:cNvSpPr/>
      </dsp:nvSpPr>
      <dsp:spPr>
        <a:xfrm>
          <a:off x="1404787" y="799555"/>
          <a:ext cx="2179323" cy="705145"/>
        </a:xfrm>
        <a:prstGeom prst="chevron">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Reliability </a:t>
          </a:r>
          <a:endParaRPr lang="en-IN" sz="2200" kern="1200" dirty="0"/>
        </a:p>
      </dsp:txBody>
      <dsp:txXfrm>
        <a:off x="1404787" y="799555"/>
        <a:ext cx="2179323" cy="705145"/>
      </dsp:txXfrm>
    </dsp:sp>
    <dsp:sp modelId="{1BB88BD9-B21A-49C4-BE1D-A86F94817C59}">
      <dsp:nvSpPr>
        <dsp:cNvPr id="0" name=""/>
        <dsp:cNvSpPr/>
      </dsp:nvSpPr>
      <dsp:spPr>
        <a:xfrm>
          <a:off x="3407824" y="799555"/>
          <a:ext cx="1762864" cy="705145"/>
        </a:xfrm>
        <a:prstGeom prst="chevron">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Validity</a:t>
          </a:r>
          <a:endParaRPr lang="en-IN" sz="2200" kern="1200" dirty="0"/>
        </a:p>
      </dsp:txBody>
      <dsp:txXfrm>
        <a:off x="3407824" y="799555"/>
        <a:ext cx="1762864" cy="705145"/>
      </dsp:txXfrm>
    </dsp:sp>
    <dsp:sp modelId="{8296AFE4-7ADB-442D-BE49-E89275A2256C}">
      <dsp:nvSpPr>
        <dsp:cNvPr id="0" name=""/>
        <dsp:cNvSpPr/>
      </dsp:nvSpPr>
      <dsp:spPr>
        <a:xfrm>
          <a:off x="4994402" y="799555"/>
          <a:ext cx="2307713" cy="705145"/>
        </a:xfrm>
        <a:prstGeom prst="chevron">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Authenticity</a:t>
          </a:r>
          <a:endParaRPr lang="en-IN" sz="2200" kern="1200" dirty="0"/>
        </a:p>
      </dsp:txBody>
      <dsp:txXfrm>
        <a:off x="4994402" y="799555"/>
        <a:ext cx="2307713" cy="705145"/>
      </dsp:txXfrm>
    </dsp:sp>
    <dsp:sp modelId="{3E7B7433-D452-4BF9-829D-FCA37B390DA6}">
      <dsp:nvSpPr>
        <dsp:cNvPr id="0" name=""/>
        <dsp:cNvSpPr/>
      </dsp:nvSpPr>
      <dsp:spPr>
        <a:xfrm>
          <a:off x="7125829" y="799555"/>
          <a:ext cx="1762864" cy="705145"/>
        </a:xfrm>
        <a:prstGeom prst="chevron">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IN" sz="2200" kern="1200" dirty="0" smtClean="0"/>
            <a:t>Fairness  </a:t>
          </a:r>
          <a:endParaRPr lang="en-IN" sz="2200" kern="1200" dirty="0"/>
        </a:p>
      </dsp:txBody>
      <dsp:txXfrm>
        <a:off x="7125829" y="799555"/>
        <a:ext cx="1762864" cy="70514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6ABD98-18EE-42A6-83BF-98954260CBF4}">
      <dsp:nvSpPr>
        <dsp:cNvPr id="0" name=""/>
        <dsp:cNvSpPr/>
      </dsp:nvSpPr>
      <dsp:spPr>
        <a:xfrm>
          <a:off x="2225040" y="2172962"/>
          <a:ext cx="1645920" cy="164592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Detailed Question wise analysis</a:t>
          </a:r>
          <a:endParaRPr lang="en-IN" sz="2000" kern="1200" dirty="0"/>
        </a:p>
      </dsp:txBody>
      <dsp:txXfrm>
        <a:off x="2225040" y="2172962"/>
        <a:ext cx="1645920" cy="1645920"/>
      </dsp:txXfrm>
    </dsp:sp>
    <dsp:sp modelId="{C2CC56DF-11E4-4246-9A48-99F9D8ECFA1C}">
      <dsp:nvSpPr>
        <dsp:cNvPr id="0" name=""/>
        <dsp:cNvSpPr/>
      </dsp:nvSpPr>
      <dsp:spPr>
        <a:xfrm rot="11700000">
          <a:off x="758329" y="2340572"/>
          <a:ext cx="1438394" cy="469087"/>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5F4ECB-14E4-4CF3-9DE5-0A8592028437}">
      <dsp:nvSpPr>
        <dsp:cNvPr id="0" name=""/>
        <dsp:cNvSpPr/>
      </dsp:nvSpPr>
      <dsp:spPr>
        <a:xfrm>
          <a:off x="1023" y="1763524"/>
          <a:ext cx="1563624" cy="125089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Attributes of  Good Test</a:t>
          </a:r>
          <a:endParaRPr lang="en-IN" sz="2200" kern="1200" dirty="0"/>
        </a:p>
      </dsp:txBody>
      <dsp:txXfrm>
        <a:off x="1023" y="1763524"/>
        <a:ext cx="1563624" cy="1250899"/>
      </dsp:txXfrm>
    </dsp:sp>
    <dsp:sp modelId="{E9A9D4AA-53EF-4E9E-9A04-89C25A2ACEAD}">
      <dsp:nvSpPr>
        <dsp:cNvPr id="0" name=""/>
        <dsp:cNvSpPr/>
      </dsp:nvSpPr>
      <dsp:spPr>
        <a:xfrm rot="14700000">
          <a:off x="1641679" y="1287837"/>
          <a:ext cx="1438394" cy="469087"/>
        </a:xfrm>
        <a:prstGeom prst="leftArrow">
          <a:avLst>
            <a:gd name="adj1" fmla="val 60000"/>
            <a:gd name="adj2" fmla="val 50000"/>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711A0E-CB4A-4460-9D11-6396506323CD}">
      <dsp:nvSpPr>
        <dsp:cNvPr id="0" name=""/>
        <dsp:cNvSpPr/>
      </dsp:nvSpPr>
      <dsp:spPr>
        <a:xfrm>
          <a:off x="1275118" y="245117"/>
          <a:ext cx="1563624" cy="1250899"/>
        </a:xfrm>
        <a:prstGeom prst="roundRect">
          <a:avLst>
            <a:gd name="adj" fmla="val 10000"/>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Blue Print </a:t>
          </a:r>
          <a:endParaRPr lang="en-IN" sz="2200" kern="1200" dirty="0"/>
        </a:p>
      </dsp:txBody>
      <dsp:txXfrm>
        <a:off x="1275118" y="245117"/>
        <a:ext cx="1563624" cy="1250899"/>
      </dsp:txXfrm>
    </dsp:sp>
    <dsp:sp modelId="{D07F3AF2-C0EF-4ED0-B398-D5A756E22651}">
      <dsp:nvSpPr>
        <dsp:cNvPr id="0" name=""/>
        <dsp:cNvSpPr/>
      </dsp:nvSpPr>
      <dsp:spPr>
        <a:xfrm rot="17700000">
          <a:off x="3015926" y="1287837"/>
          <a:ext cx="1438394" cy="469087"/>
        </a:xfrm>
        <a:prstGeom prst="leftArrow">
          <a:avLst>
            <a:gd name="adj1" fmla="val 60000"/>
            <a:gd name="adj2" fmla="val 50000"/>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EB4C82-D1C3-4512-9CF8-545695450A8C}">
      <dsp:nvSpPr>
        <dsp:cNvPr id="0" name=""/>
        <dsp:cNvSpPr/>
      </dsp:nvSpPr>
      <dsp:spPr>
        <a:xfrm>
          <a:off x="3257257" y="245117"/>
          <a:ext cx="1563624" cy="1250899"/>
        </a:xfrm>
        <a:prstGeom prst="roundRect">
          <a:avLst>
            <a:gd name="adj" fmla="val 10000"/>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Physical Assembling </a:t>
          </a:r>
          <a:endParaRPr lang="en-IN" sz="2200" kern="1200" dirty="0"/>
        </a:p>
      </dsp:txBody>
      <dsp:txXfrm>
        <a:off x="3257257" y="245117"/>
        <a:ext cx="1563624" cy="1250899"/>
      </dsp:txXfrm>
    </dsp:sp>
    <dsp:sp modelId="{7F92DFE1-4B69-4EFB-BD2E-E209B6F1F38D}">
      <dsp:nvSpPr>
        <dsp:cNvPr id="0" name=""/>
        <dsp:cNvSpPr/>
      </dsp:nvSpPr>
      <dsp:spPr>
        <a:xfrm rot="20700000">
          <a:off x="3871586" y="2340572"/>
          <a:ext cx="1493772" cy="469087"/>
        </a:xfrm>
        <a:prstGeom prst="lef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D59D29-A90F-442E-B840-2A7690EB3FA8}">
      <dsp:nvSpPr>
        <dsp:cNvPr id="0" name=""/>
        <dsp:cNvSpPr/>
      </dsp:nvSpPr>
      <dsp:spPr>
        <a:xfrm>
          <a:off x="4531352" y="1763524"/>
          <a:ext cx="1563624" cy="1250899"/>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Appropriate marking scheme </a:t>
          </a:r>
          <a:endParaRPr lang="en-IN" sz="2200" kern="1200" dirty="0"/>
        </a:p>
      </dsp:txBody>
      <dsp:txXfrm>
        <a:off x="4531352" y="1763524"/>
        <a:ext cx="1563624" cy="125089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6ABD98-18EE-42A6-83BF-98954260CBF4}">
      <dsp:nvSpPr>
        <dsp:cNvPr id="0" name=""/>
        <dsp:cNvSpPr/>
      </dsp:nvSpPr>
      <dsp:spPr>
        <a:xfrm>
          <a:off x="2225040" y="2172962"/>
          <a:ext cx="1645920" cy="164592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Detailed Question wise analysis</a:t>
          </a:r>
          <a:endParaRPr lang="en-IN" sz="2000" kern="1200" dirty="0"/>
        </a:p>
      </dsp:txBody>
      <dsp:txXfrm>
        <a:off x="2225040" y="2172962"/>
        <a:ext cx="1645920" cy="1645920"/>
      </dsp:txXfrm>
    </dsp:sp>
    <dsp:sp modelId="{C2CC56DF-11E4-4246-9A48-99F9D8ECFA1C}">
      <dsp:nvSpPr>
        <dsp:cNvPr id="0" name=""/>
        <dsp:cNvSpPr/>
      </dsp:nvSpPr>
      <dsp:spPr>
        <a:xfrm rot="11700000">
          <a:off x="758329" y="2340572"/>
          <a:ext cx="1438394" cy="469087"/>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5F4ECB-14E4-4CF3-9DE5-0A8592028437}">
      <dsp:nvSpPr>
        <dsp:cNvPr id="0" name=""/>
        <dsp:cNvSpPr/>
      </dsp:nvSpPr>
      <dsp:spPr>
        <a:xfrm>
          <a:off x="1023" y="1763524"/>
          <a:ext cx="1563624" cy="125089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Attributes of  Good Test</a:t>
          </a:r>
          <a:endParaRPr lang="en-IN" sz="2200" kern="1200" dirty="0"/>
        </a:p>
      </dsp:txBody>
      <dsp:txXfrm>
        <a:off x="1023" y="1763524"/>
        <a:ext cx="1563624" cy="1250899"/>
      </dsp:txXfrm>
    </dsp:sp>
    <dsp:sp modelId="{E9A9D4AA-53EF-4E9E-9A04-89C25A2ACEAD}">
      <dsp:nvSpPr>
        <dsp:cNvPr id="0" name=""/>
        <dsp:cNvSpPr/>
      </dsp:nvSpPr>
      <dsp:spPr>
        <a:xfrm rot="14700000">
          <a:off x="1641679" y="1287837"/>
          <a:ext cx="1438394" cy="469087"/>
        </a:xfrm>
        <a:prstGeom prst="leftArrow">
          <a:avLst>
            <a:gd name="adj1" fmla="val 60000"/>
            <a:gd name="adj2" fmla="val 50000"/>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711A0E-CB4A-4460-9D11-6396506323CD}">
      <dsp:nvSpPr>
        <dsp:cNvPr id="0" name=""/>
        <dsp:cNvSpPr/>
      </dsp:nvSpPr>
      <dsp:spPr>
        <a:xfrm>
          <a:off x="1275118" y="245117"/>
          <a:ext cx="1563624" cy="1250899"/>
        </a:xfrm>
        <a:prstGeom prst="roundRect">
          <a:avLst>
            <a:gd name="adj" fmla="val 10000"/>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Blue Print </a:t>
          </a:r>
          <a:endParaRPr lang="en-IN" sz="2200" kern="1200" dirty="0"/>
        </a:p>
      </dsp:txBody>
      <dsp:txXfrm>
        <a:off x="1275118" y="245117"/>
        <a:ext cx="1563624" cy="1250899"/>
      </dsp:txXfrm>
    </dsp:sp>
    <dsp:sp modelId="{D07F3AF2-C0EF-4ED0-B398-D5A756E22651}">
      <dsp:nvSpPr>
        <dsp:cNvPr id="0" name=""/>
        <dsp:cNvSpPr/>
      </dsp:nvSpPr>
      <dsp:spPr>
        <a:xfrm rot="17700000">
          <a:off x="3015926" y="1287837"/>
          <a:ext cx="1438394" cy="469087"/>
        </a:xfrm>
        <a:prstGeom prst="leftArrow">
          <a:avLst>
            <a:gd name="adj1" fmla="val 60000"/>
            <a:gd name="adj2" fmla="val 50000"/>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EB4C82-D1C3-4512-9CF8-545695450A8C}">
      <dsp:nvSpPr>
        <dsp:cNvPr id="0" name=""/>
        <dsp:cNvSpPr/>
      </dsp:nvSpPr>
      <dsp:spPr>
        <a:xfrm>
          <a:off x="3257257" y="245117"/>
          <a:ext cx="1563624" cy="1250899"/>
        </a:xfrm>
        <a:prstGeom prst="roundRect">
          <a:avLst>
            <a:gd name="adj" fmla="val 10000"/>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Physical Assembling </a:t>
          </a:r>
          <a:endParaRPr lang="en-IN" sz="2200" kern="1200" dirty="0"/>
        </a:p>
      </dsp:txBody>
      <dsp:txXfrm>
        <a:off x="3257257" y="245117"/>
        <a:ext cx="1563624" cy="1250899"/>
      </dsp:txXfrm>
    </dsp:sp>
    <dsp:sp modelId="{7F92DFE1-4B69-4EFB-BD2E-E209B6F1F38D}">
      <dsp:nvSpPr>
        <dsp:cNvPr id="0" name=""/>
        <dsp:cNvSpPr/>
      </dsp:nvSpPr>
      <dsp:spPr>
        <a:xfrm rot="20700000">
          <a:off x="3871586" y="2340572"/>
          <a:ext cx="1493772" cy="469087"/>
        </a:xfrm>
        <a:prstGeom prst="lef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D59D29-A90F-442E-B840-2A7690EB3FA8}">
      <dsp:nvSpPr>
        <dsp:cNvPr id="0" name=""/>
        <dsp:cNvSpPr/>
      </dsp:nvSpPr>
      <dsp:spPr>
        <a:xfrm>
          <a:off x="4531352" y="1763524"/>
          <a:ext cx="1563624" cy="1250899"/>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Appropriate marking scheme </a:t>
          </a:r>
          <a:endParaRPr lang="en-IN" sz="2200" kern="1200" dirty="0"/>
        </a:p>
      </dsp:txBody>
      <dsp:txXfrm>
        <a:off x="4531352" y="1763524"/>
        <a:ext cx="1563624" cy="125089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68D502B-AFC1-45BE-BB50-2337715F5A2B}" type="datetimeFigureOut">
              <a:rPr lang="en-IN" smtClean="0"/>
              <a:pPr/>
              <a:t>12/9/2014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F61B16-AF44-44F2-B304-5A2093B7830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8D502B-AFC1-45BE-BB50-2337715F5A2B}" type="datetimeFigureOut">
              <a:rPr lang="en-IN" smtClean="0"/>
              <a:pPr/>
              <a:t>12/9/2014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F61B16-AF44-44F2-B304-5A2093B7830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8D502B-AFC1-45BE-BB50-2337715F5A2B}" type="datetimeFigureOut">
              <a:rPr lang="en-IN" smtClean="0"/>
              <a:pPr/>
              <a:t>12/9/2014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F61B16-AF44-44F2-B304-5A2093B7830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8D502B-AFC1-45BE-BB50-2337715F5A2B}" type="datetimeFigureOut">
              <a:rPr lang="en-IN" smtClean="0"/>
              <a:pPr/>
              <a:t>12/9/2014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F61B16-AF44-44F2-B304-5A2093B7830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8D502B-AFC1-45BE-BB50-2337715F5A2B}" type="datetimeFigureOut">
              <a:rPr lang="en-IN" smtClean="0"/>
              <a:pPr/>
              <a:t>12/9/2014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F61B16-AF44-44F2-B304-5A2093B7830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68D502B-AFC1-45BE-BB50-2337715F5A2B}" type="datetimeFigureOut">
              <a:rPr lang="en-IN" smtClean="0"/>
              <a:pPr/>
              <a:t>12/9/2014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F61B16-AF44-44F2-B304-5A2093B7830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68D502B-AFC1-45BE-BB50-2337715F5A2B}" type="datetimeFigureOut">
              <a:rPr lang="en-IN" smtClean="0"/>
              <a:pPr/>
              <a:t>12/9/2014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5F61B16-AF44-44F2-B304-5A2093B7830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68D502B-AFC1-45BE-BB50-2337715F5A2B}" type="datetimeFigureOut">
              <a:rPr lang="en-IN" smtClean="0"/>
              <a:pPr/>
              <a:t>12/9/2014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5F61B16-AF44-44F2-B304-5A2093B7830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02B-AFC1-45BE-BB50-2337715F5A2B}" type="datetimeFigureOut">
              <a:rPr lang="en-IN" smtClean="0"/>
              <a:pPr/>
              <a:t>12/9/2014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5F61B16-AF44-44F2-B304-5A2093B7830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D502B-AFC1-45BE-BB50-2337715F5A2B}" type="datetimeFigureOut">
              <a:rPr lang="en-IN" smtClean="0"/>
              <a:pPr/>
              <a:t>12/9/2014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F61B16-AF44-44F2-B304-5A2093B7830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D502B-AFC1-45BE-BB50-2337715F5A2B}" type="datetimeFigureOut">
              <a:rPr lang="en-IN" smtClean="0"/>
              <a:pPr/>
              <a:t>12/9/2014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F61B16-AF44-44F2-B304-5A2093B7830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D502B-AFC1-45BE-BB50-2337715F5A2B}" type="datetimeFigureOut">
              <a:rPr lang="en-IN" smtClean="0"/>
              <a:pPr/>
              <a:t>12/9/2014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61B16-AF44-44F2-B304-5A2093B7830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130425"/>
            <a:ext cx="7918648" cy="1470025"/>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5400" dirty="0" smtClean="0">
                <a:latin typeface="Comic Sans MS" pitchFamily="66" charset="0"/>
              </a:rPr>
              <a:t>Setting of Question Paper</a:t>
            </a:r>
            <a:endParaRPr lang="en-IN" sz="5400" dirty="0">
              <a:latin typeface="Comic Sans MS" pitchFamily="66" charset="0"/>
            </a:endParaRPr>
          </a:p>
        </p:txBody>
      </p:sp>
      <p:sp>
        <p:nvSpPr>
          <p:cNvPr id="3" name="Subtitle 2"/>
          <p:cNvSpPr>
            <a:spLocks noGrp="1"/>
          </p:cNvSpPr>
          <p:nvPr>
            <p:ph type="subTitle" idx="1"/>
          </p:nvPr>
        </p:nvSpPr>
        <p:spPr>
          <a:xfrm>
            <a:off x="3635896" y="3933056"/>
            <a:ext cx="4744616" cy="792088"/>
          </a:xfrm>
        </p:spPr>
        <p:txBody>
          <a:bodyPr/>
          <a:lstStyle/>
          <a:p>
            <a:pPr algn="r"/>
            <a:r>
              <a:rPr lang="en-US" b="1" dirty="0" smtClean="0">
                <a:solidFill>
                  <a:schemeClr val="tx2">
                    <a:lumMod val="75000"/>
                  </a:schemeClr>
                </a:solidFill>
              </a:rPr>
              <a:t>Dr. </a:t>
            </a:r>
            <a:r>
              <a:rPr lang="en-US" b="1" dirty="0" err="1" smtClean="0">
                <a:solidFill>
                  <a:schemeClr val="tx2">
                    <a:lumMod val="75000"/>
                  </a:schemeClr>
                </a:solidFill>
              </a:rPr>
              <a:t>Shrish</a:t>
            </a:r>
            <a:r>
              <a:rPr lang="en-US" b="1" dirty="0" smtClean="0">
                <a:solidFill>
                  <a:schemeClr val="tx2">
                    <a:lumMod val="75000"/>
                  </a:schemeClr>
                </a:solidFill>
              </a:rPr>
              <a:t> </a:t>
            </a:r>
            <a:r>
              <a:rPr lang="en-US" b="1" dirty="0" err="1" smtClean="0">
                <a:solidFill>
                  <a:schemeClr val="tx2">
                    <a:lumMod val="75000"/>
                  </a:schemeClr>
                </a:solidFill>
              </a:rPr>
              <a:t>Bhatnagar</a:t>
            </a:r>
            <a:endParaRPr lang="en-IN"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9552" y="197768"/>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latin typeface="Comic Sans MS" pitchFamily="66" charset="0"/>
              </a:rPr>
              <a:t>Constructive </a:t>
            </a:r>
            <a:r>
              <a:rPr kumimoji="0" lang="en-US" sz="3600" b="0" i="0" u="none" strike="noStrike" kern="1200" cap="none" spc="0" normalizeH="0" baseline="0" noProof="0" dirty="0" smtClean="0">
                <a:ln>
                  <a:noFill/>
                </a:ln>
                <a:solidFill>
                  <a:schemeClr val="dk1"/>
                </a:solidFill>
                <a:effectLst/>
                <a:uLnTx/>
                <a:uFillTx/>
                <a:latin typeface="Comic Sans MS" pitchFamily="66" charset="0"/>
                <a:ea typeface="+mn-ea"/>
                <a:cs typeface="+mn-cs"/>
              </a:rPr>
              <a:t>Alignment</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2400" dirty="0" smtClean="0">
                <a:latin typeface="Comic Sans MS" pitchFamily="66" charset="0"/>
              </a:rPr>
              <a:t>Term by John Biggs</a:t>
            </a:r>
            <a:endParaRPr kumimoji="0" lang="en-IN" sz="2400" b="0" i="0" u="none" strike="noStrike" kern="1200" cap="none" spc="0" normalizeH="0" baseline="0" noProof="0" dirty="0">
              <a:ln>
                <a:noFill/>
              </a:ln>
              <a:solidFill>
                <a:schemeClr val="dk1"/>
              </a:solidFill>
              <a:effectLst/>
              <a:uLnTx/>
              <a:uFillTx/>
              <a:latin typeface="Comic Sans MS" pitchFamily="66" charset="0"/>
              <a:ea typeface="+mn-ea"/>
              <a:cs typeface="+mn-cs"/>
            </a:endParaRPr>
          </a:p>
        </p:txBody>
      </p:sp>
      <p:pic>
        <p:nvPicPr>
          <p:cNvPr id="2050" name="Picture 2"/>
          <p:cNvPicPr>
            <a:picLocks noChangeAspect="1" noChangeArrowheads="1"/>
          </p:cNvPicPr>
          <p:nvPr/>
        </p:nvPicPr>
        <p:blipFill>
          <a:blip r:embed="rId2" cstate="print"/>
          <a:srcRect/>
          <a:stretch>
            <a:fillRect/>
          </a:stretch>
        </p:blipFill>
        <p:spPr bwMode="auto">
          <a:xfrm>
            <a:off x="1763688" y="1628800"/>
            <a:ext cx="5887724" cy="50940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67544" y="260648"/>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lnSpcReduction="10000"/>
          </a:bodyPr>
          <a:lstStyle/>
          <a:p>
            <a:pPr lvl="0" algn="ctr">
              <a:spcBef>
                <a:spcPct val="0"/>
              </a:spcBef>
            </a:pPr>
            <a:r>
              <a:rPr lang="en-IN" sz="3600" dirty="0" smtClean="0">
                <a:latin typeface="Comic Sans MS" pitchFamily="66" charset="0"/>
              </a:rPr>
              <a:t>What kinds of knowledge and skills can be tested in examinations</a:t>
            </a:r>
            <a:endParaRPr kumimoji="0" lang="en-IN" sz="3600" i="0" u="none" strike="noStrike" kern="1200" cap="none" spc="0" normalizeH="0" baseline="0" noProof="0" dirty="0">
              <a:ln>
                <a:noFill/>
              </a:ln>
              <a:solidFill>
                <a:schemeClr val="dk1"/>
              </a:solidFill>
              <a:effectLst/>
              <a:uLnTx/>
              <a:uFillTx/>
              <a:latin typeface="Comic Sans MS" pitchFamily="66" charset="0"/>
            </a:endParaRPr>
          </a:p>
        </p:txBody>
      </p:sp>
      <p:sp>
        <p:nvSpPr>
          <p:cNvPr id="4" name="Rectangle 3"/>
          <p:cNvSpPr/>
          <p:nvPr/>
        </p:nvSpPr>
        <p:spPr>
          <a:xfrm>
            <a:off x="539552" y="1772816"/>
            <a:ext cx="8208912" cy="1569660"/>
          </a:xfrm>
          <a:prstGeom prst="rect">
            <a:avLst/>
          </a:prstGeom>
        </p:spPr>
        <p:txBody>
          <a:bodyPr wrap="square">
            <a:spAutoFit/>
          </a:bodyPr>
          <a:lstStyle/>
          <a:p>
            <a:r>
              <a:rPr lang="en-IN" sz="2400" dirty="0" smtClean="0"/>
              <a:t>“Exam questions should test a range of knowledge and skills at Masters level. They should test and reward critical appreciation and the ability to apply what has been learnt rather than the passive reproduction of memorised facts.” </a:t>
            </a:r>
            <a:endParaRPr lang="en-IN" sz="2400" dirty="0"/>
          </a:p>
        </p:txBody>
      </p:sp>
      <p:pic>
        <p:nvPicPr>
          <p:cNvPr id="3074" name="Picture 2"/>
          <p:cNvPicPr>
            <a:picLocks noChangeAspect="1" noChangeArrowheads="1"/>
          </p:cNvPicPr>
          <p:nvPr/>
        </p:nvPicPr>
        <p:blipFill>
          <a:blip r:embed="rId2" cstate="print"/>
          <a:srcRect/>
          <a:stretch>
            <a:fillRect/>
          </a:stretch>
        </p:blipFill>
        <p:spPr bwMode="auto">
          <a:xfrm>
            <a:off x="179512" y="4149080"/>
            <a:ext cx="8748464" cy="1512168"/>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644008" y="3356992"/>
            <a:ext cx="4378086" cy="2880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style>
          <a:lnRef idx="1">
            <a:schemeClr val="accent6"/>
          </a:lnRef>
          <a:fillRef idx="2">
            <a:schemeClr val="accent6"/>
          </a:fillRef>
          <a:effectRef idx="1">
            <a:schemeClr val="accent6"/>
          </a:effectRef>
          <a:fontRef idx="minor">
            <a:schemeClr val="dk1"/>
          </a:fontRef>
        </p:style>
        <p:txBody>
          <a:bodyPr/>
          <a:lstStyle/>
          <a:p>
            <a:r>
              <a:rPr lang="en-US" dirty="0" smtClean="0">
                <a:latin typeface="Comic Sans MS" pitchFamily="66" charset="0"/>
              </a:rPr>
              <a:t>Knowledge domains</a:t>
            </a:r>
            <a:endParaRPr lang="en-IN" dirty="0">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531683" y="1628800"/>
            <a:ext cx="8216781"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style>
          <a:lnRef idx="1">
            <a:schemeClr val="accent6"/>
          </a:lnRef>
          <a:fillRef idx="2">
            <a:schemeClr val="accent6"/>
          </a:fillRef>
          <a:effectRef idx="1">
            <a:schemeClr val="accent6"/>
          </a:effectRef>
          <a:fontRef idx="minor">
            <a:schemeClr val="dk1"/>
          </a:fontRef>
        </p:style>
        <p:txBody>
          <a:bodyPr/>
          <a:lstStyle/>
          <a:p>
            <a:r>
              <a:rPr lang="en-US" dirty="0" smtClean="0">
                <a:latin typeface="Comic Sans MS" pitchFamily="66" charset="0"/>
              </a:rPr>
              <a:t>Knowledge domains</a:t>
            </a:r>
            <a:endParaRPr lang="en-IN" dirty="0">
              <a:latin typeface="Comic Sans MS" pitchFamily="66" charset="0"/>
            </a:endParaRPr>
          </a:p>
        </p:txBody>
      </p:sp>
      <p:pic>
        <p:nvPicPr>
          <p:cNvPr id="4" name="Picture 3"/>
          <p:cNvPicPr>
            <a:picLocks noChangeAspect="1" noChangeArrowheads="1"/>
          </p:cNvPicPr>
          <p:nvPr/>
        </p:nvPicPr>
        <p:blipFill>
          <a:blip r:embed="rId2" cstate="print"/>
          <a:srcRect/>
          <a:stretch>
            <a:fillRect/>
          </a:stretch>
        </p:blipFill>
        <p:spPr bwMode="auto">
          <a:xfrm>
            <a:off x="1115616" y="1398778"/>
            <a:ext cx="6696744" cy="5394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style>
          <a:lnRef idx="1">
            <a:schemeClr val="accent6"/>
          </a:lnRef>
          <a:fillRef idx="2">
            <a:schemeClr val="accent6"/>
          </a:fillRef>
          <a:effectRef idx="1">
            <a:schemeClr val="accent6"/>
          </a:effectRef>
          <a:fontRef idx="minor">
            <a:schemeClr val="dk1"/>
          </a:fontRef>
        </p:style>
        <p:txBody>
          <a:bodyPr/>
          <a:lstStyle/>
          <a:p>
            <a:r>
              <a:rPr lang="en-US" dirty="0" smtClean="0">
                <a:latin typeface="Comic Sans MS" pitchFamily="66" charset="0"/>
              </a:rPr>
              <a:t>Intellectual Skills</a:t>
            </a:r>
            <a:endParaRPr lang="en-IN" dirty="0">
              <a:latin typeface="Comic Sans MS" pitchFamily="66" charset="0"/>
            </a:endParaRPr>
          </a:p>
        </p:txBody>
      </p:sp>
      <p:sp>
        <p:nvSpPr>
          <p:cNvPr id="5" name="Rectangle 4"/>
          <p:cNvSpPr/>
          <p:nvPr/>
        </p:nvSpPr>
        <p:spPr>
          <a:xfrm>
            <a:off x="467544" y="1484784"/>
            <a:ext cx="7992888" cy="1938992"/>
          </a:xfrm>
          <a:prstGeom prst="rect">
            <a:avLst/>
          </a:prstGeom>
        </p:spPr>
        <p:txBody>
          <a:bodyPr wrap="square">
            <a:spAutoFit/>
          </a:bodyPr>
          <a:lstStyle/>
          <a:p>
            <a:pPr algn="just"/>
            <a:r>
              <a:rPr lang="en-IN" sz="2400" dirty="0" smtClean="0">
                <a:latin typeface="Arial" pitchFamily="34" charset="0"/>
                <a:cs typeface="Arial" pitchFamily="34" charset="0"/>
              </a:rPr>
              <a:t>Students need to show they are able to interpret the meaning of data and evaluate their significance. </a:t>
            </a:r>
          </a:p>
          <a:p>
            <a:pPr algn="just"/>
            <a:r>
              <a:rPr lang="en-IN" sz="2400" dirty="0" smtClean="0">
                <a:latin typeface="Arial" pitchFamily="34" charset="0"/>
                <a:cs typeface="Arial" pitchFamily="34" charset="0"/>
              </a:rPr>
              <a:t>Bloom et al (1956) identified three different domains of learning, Cognitive (knowledge), Affective (attitudinal) and Psychomotor (manual skills).</a:t>
            </a:r>
            <a:endParaRPr lang="en-IN" sz="2400" dirty="0">
              <a:latin typeface="Arial" pitchFamily="34" charset="0"/>
              <a:cs typeface="Arial"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683568" y="3554797"/>
            <a:ext cx="7776864" cy="33032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331640" y="584712"/>
            <a:ext cx="6264696" cy="58876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79512" y="260648"/>
            <a:ext cx="4831804" cy="6500973"/>
          </a:xfrm>
          <a:prstGeom prst="rect">
            <a:avLst/>
          </a:prstGeom>
          <a:noFill/>
          <a:ln w="9525">
            <a:noFill/>
            <a:miter lim="800000"/>
            <a:headEnd/>
            <a:tailEnd/>
          </a:ln>
        </p:spPr>
      </p:pic>
      <p:sp>
        <p:nvSpPr>
          <p:cNvPr id="4" name="Rectangle 3"/>
          <p:cNvSpPr/>
          <p:nvPr/>
        </p:nvSpPr>
        <p:spPr>
          <a:xfrm>
            <a:off x="5112568" y="2564904"/>
            <a:ext cx="3923928"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IN" sz="2400" b="1" dirty="0" smtClean="0"/>
              <a:t>Take a few moments to look down this list of question stems and select two that you feel could be used to test students.</a:t>
            </a:r>
          </a:p>
          <a:p>
            <a:pPr algn="just"/>
            <a:r>
              <a:rPr lang="en-IN" sz="2400" b="1" dirty="0" smtClean="0"/>
              <a:t>Why have you selected these two? </a:t>
            </a:r>
            <a:endParaRPr lang="en-I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96144"/>
          </a:xfrm>
        </p:spPr>
        <p:style>
          <a:lnRef idx="1">
            <a:schemeClr val="accent6"/>
          </a:lnRef>
          <a:fillRef idx="2">
            <a:schemeClr val="accent6"/>
          </a:fillRef>
          <a:effectRef idx="1">
            <a:schemeClr val="accent6"/>
          </a:effectRef>
          <a:fontRef idx="minor">
            <a:schemeClr val="dk1"/>
          </a:fontRef>
        </p:style>
        <p:txBody>
          <a:bodyPr>
            <a:noAutofit/>
          </a:bodyPr>
          <a:lstStyle/>
          <a:p>
            <a:r>
              <a:rPr lang="en-IN" sz="3200" dirty="0" smtClean="0">
                <a:latin typeface="Comic Sans MS" pitchFamily="66" charset="0"/>
              </a:rPr>
              <a:t>Reducing the impact of extraneous factors such as stress, interpretation, time </a:t>
            </a:r>
          </a:p>
        </p:txBody>
      </p:sp>
      <p:sp>
        <p:nvSpPr>
          <p:cNvPr id="6" name="Rectangle 5"/>
          <p:cNvSpPr/>
          <p:nvPr/>
        </p:nvSpPr>
        <p:spPr>
          <a:xfrm>
            <a:off x="467544" y="1628800"/>
            <a:ext cx="8352928" cy="4893647"/>
          </a:xfrm>
          <a:prstGeom prst="rect">
            <a:avLst/>
          </a:prstGeom>
        </p:spPr>
        <p:txBody>
          <a:bodyPr wrap="square">
            <a:spAutoFit/>
          </a:bodyPr>
          <a:lstStyle/>
          <a:p>
            <a:pPr algn="just"/>
            <a:r>
              <a:rPr lang="en-IN" sz="2400" dirty="0" smtClean="0"/>
              <a:t>Attempts should be made to reduce the impact that stress and nerves may have on a student’s performance in an examination. </a:t>
            </a:r>
          </a:p>
          <a:p>
            <a:pPr algn="just"/>
            <a:r>
              <a:rPr lang="en-IN" sz="2400" b="1" dirty="0" smtClean="0">
                <a:sym typeface="Wingdings" pitchFamily="2" charset="2"/>
              </a:rPr>
              <a:t> </a:t>
            </a:r>
            <a:r>
              <a:rPr lang="en-IN" sz="2400" b="1" dirty="0" smtClean="0"/>
              <a:t>Open book exams or question topics pre-seen by candidates. </a:t>
            </a:r>
          </a:p>
          <a:p>
            <a:pPr algn="just"/>
            <a:endParaRPr lang="en-IN" sz="2400" dirty="0" smtClean="0"/>
          </a:p>
          <a:p>
            <a:pPr algn="just"/>
            <a:r>
              <a:rPr lang="en-IN" sz="2400" b="1" dirty="0" smtClean="0"/>
              <a:t>If examinations are to be run traditionally try : </a:t>
            </a:r>
          </a:p>
          <a:p>
            <a:pPr algn="just"/>
            <a:r>
              <a:rPr lang="en-IN" sz="2400" dirty="0" smtClean="0"/>
              <a:t> Provide any important (untested) background detail within the body of the question; </a:t>
            </a:r>
          </a:p>
          <a:p>
            <a:pPr algn="just"/>
            <a:r>
              <a:rPr lang="en-IN" sz="2400" dirty="0" smtClean="0"/>
              <a:t> Give mark or timing guides within the framing of the question that indicate the relative importance for each sub-section; </a:t>
            </a:r>
          </a:p>
          <a:p>
            <a:pPr algn="just"/>
            <a:r>
              <a:rPr lang="en-IN" sz="2400" dirty="0" smtClean="0"/>
              <a:t> Set multiple-part problem questions so that the parts are independent from each other. This means that if a student gets the first part wrong they don’t automatically lose marks in subsequent sections</a:t>
            </a:r>
            <a:endParaRPr lang="en-I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blinds(horizontal)">
                                      <p:cBhvr>
                                        <p:cTn id="7" dur="500"/>
                                        <p:tgtEl>
                                          <p:spTgt spid="6">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blinds(horizontal)">
                                      <p:cBhvr>
                                        <p:cTn id="10" dur="500"/>
                                        <p:tgtEl>
                                          <p:spTgt spid="6">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animEffect transition="in" filter="blinds(horizontal)">
                                      <p:cBhvr>
                                        <p:cTn id="13" dur="500"/>
                                        <p:tgtEl>
                                          <p:spTgt spid="6">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animEffect transition="in" filter="blinds(horizontal)">
                                      <p:cBhvr>
                                        <p:cTn id="16"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1835696" y="908720"/>
            <a:ext cx="6048672" cy="45979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1560"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latin typeface="Comic Sans MS" pitchFamily="66" charset="0"/>
              </a:rPr>
              <a:t>Objective of presentation</a:t>
            </a:r>
            <a:endParaRPr lang="en-IN" dirty="0">
              <a:latin typeface="Comic Sans MS" pitchFamily="66" charset="0"/>
            </a:endParaRPr>
          </a:p>
        </p:txBody>
      </p:sp>
      <p:sp>
        <p:nvSpPr>
          <p:cNvPr id="6" name="Folded Corner 5"/>
          <p:cNvSpPr/>
          <p:nvPr/>
        </p:nvSpPr>
        <p:spPr>
          <a:xfrm rot="20470674">
            <a:off x="3077076" y="5285338"/>
            <a:ext cx="5898613" cy="638189"/>
          </a:xfrm>
          <a:prstGeom prst="foldedCorner">
            <a:avLst>
              <a:gd name="adj" fmla="val 3828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dirty="0" smtClean="0">
              <a:latin typeface="Comic Sans MS" pitchFamily="66" charset="0"/>
            </a:endParaRPr>
          </a:p>
          <a:p>
            <a:pPr algn="ctr"/>
            <a:r>
              <a:rPr lang="en-US" sz="2400" dirty="0" smtClean="0">
                <a:latin typeface="Comic Sans MS" pitchFamily="66" charset="0"/>
              </a:rPr>
              <a:t>Aim : To become better paper setters</a:t>
            </a:r>
            <a:endParaRPr lang="en-IN" sz="2400" dirty="0">
              <a:latin typeface="Comic Sans MS" pitchFamily="66" charset="0"/>
            </a:endParaRPr>
          </a:p>
        </p:txBody>
      </p:sp>
      <p:sp>
        <p:nvSpPr>
          <p:cNvPr id="7" name="Curved Up Arrow 6"/>
          <p:cNvSpPr/>
          <p:nvPr/>
        </p:nvSpPr>
        <p:spPr>
          <a:xfrm rot="3739332">
            <a:off x="1348810" y="5251304"/>
            <a:ext cx="1647838" cy="1566778"/>
          </a:xfrm>
          <a:prstGeom prst="curvedUpArrow">
            <a:avLst>
              <a:gd name="adj1" fmla="val 12232"/>
              <a:gd name="adj2" fmla="val 50000"/>
              <a:gd name="adj3" fmla="val 19766"/>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Oval 7"/>
          <p:cNvSpPr/>
          <p:nvPr/>
        </p:nvSpPr>
        <p:spPr>
          <a:xfrm>
            <a:off x="1403648" y="1484784"/>
            <a:ext cx="4752528" cy="1728192"/>
          </a:xfrm>
          <a:prstGeom prst="ellipse">
            <a:avLst/>
          </a:prstGeom>
          <a:solidFill>
            <a:srgbClr val="000000">
              <a:alpha val="20000"/>
            </a:srgbClr>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1560"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latin typeface="Comic Sans MS" pitchFamily="66" charset="0"/>
              </a:rPr>
              <a:t>Objective of presentation</a:t>
            </a:r>
            <a:endParaRPr lang="en-IN" dirty="0">
              <a:latin typeface="Comic Sans MS" pitchFamily="66" charset="0"/>
            </a:endParaRPr>
          </a:p>
        </p:txBody>
      </p:sp>
      <p:sp>
        <p:nvSpPr>
          <p:cNvPr id="6" name="Folded Corner 5"/>
          <p:cNvSpPr/>
          <p:nvPr/>
        </p:nvSpPr>
        <p:spPr>
          <a:xfrm rot="20470674">
            <a:off x="3077076" y="5285338"/>
            <a:ext cx="5898613" cy="638189"/>
          </a:xfrm>
          <a:prstGeom prst="foldedCorner">
            <a:avLst>
              <a:gd name="adj" fmla="val 3828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dirty="0" smtClean="0">
              <a:latin typeface="Comic Sans MS" pitchFamily="66" charset="0"/>
            </a:endParaRPr>
          </a:p>
          <a:p>
            <a:pPr algn="ctr"/>
            <a:r>
              <a:rPr lang="en-US" sz="2400" dirty="0" smtClean="0">
                <a:latin typeface="Comic Sans MS" pitchFamily="66" charset="0"/>
              </a:rPr>
              <a:t>Aim : To become better paper setters</a:t>
            </a:r>
            <a:endParaRPr lang="en-IN" sz="2400" dirty="0">
              <a:latin typeface="Comic Sans MS" pitchFamily="66" charset="0"/>
            </a:endParaRPr>
          </a:p>
        </p:txBody>
      </p:sp>
      <p:sp>
        <p:nvSpPr>
          <p:cNvPr id="7" name="Curved Up Arrow 6"/>
          <p:cNvSpPr/>
          <p:nvPr/>
        </p:nvSpPr>
        <p:spPr>
          <a:xfrm rot="3739332">
            <a:off x="1348810" y="5251304"/>
            <a:ext cx="1647838" cy="1566778"/>
          </a:xfrm>
          <a:prstGeom prst="curvedUpArrow">
            <a:avLst>
              <a:gd name="adj1" fmla="val 12232"/>
              <a:gd name="adj2" fmla="val 50000"/>
              <a:gd name="adj3" fmla="val 19766"/>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691680" y="1261397"/>
            <a:ext cx="5655172" cy="42558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1425056" y="1052736"/>
            <a:ext cx="6103164" cy="46085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827584" y="676907"/>
            <a:ext cx="7344816" cy="54935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1691680" y="1393457"/>
            <a:ext cx="6120680" cy="462783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11560"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latin typeface="Comic Sans MS" pitchFamily="66" charset="0"/>
              </a:rPr>
              <a:t>Objective of presentation</a:t>
            </a:r>
            <a:endParaRPr lang="en-IN" dirty="0">
              <a:latin typeface="Comic Sans MS" pitchFamily="66" charset="0"/>
            </a:endParaRPr>
          </a:p>
        </p:txBody>
      </p:sp>
      <p:sp>
        <p:nvSpPr>
          <p:cNvPr id="6" name="Folded Corner 5"/>
          <p:cNvSpPr/>
          <p:nvPr/>
        </p:nvSpPr>
        <p:spPr>
          <a:xfrm rot="20470674">
            <a:off x="3077076" y="5285338"/>
            <a:ext cx="5898613" cy="638189"/>
          </a:xfrm>
          <a:prstGeom prst="foldedCorner">
            <a:avLst>
              <a:gd name="adj" fmla="val 3828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dirty="0" smtClean="0">
              <a:latin typeface="Comic Sans MS" pitchFamily="66" charset="0"/>
            </a:endParaRPr>
          </a:p>
          <a:p>
            <a:pPr algn="ctr"/>
            <a:r>
              <a:rPr lang="en-US" sz="2400" dirty="0" smtClean="0">
                <a:latin typeface="Comic Sans MS" pitchFamily="66" charset="0"/>
              </a:rPr>
              <a:t>Aim : To become better paper setters</a:t>
            </a:r>
            <a:endParaRPr lang="en-IN" sz="2400" dirty="0">
              <a:latin typeface="Comic Sans MS" pitchFamily="66" charset="0"/>
            </a:endParaRPr>
          </a:p>
        </p:txBody>
      </p:sp>
      <p:sp>
        <p:nvSpPr>
          <p:cNvPr id="7" name="Curved Up Arrow 6"/>
          <p:cNvSpPr/>
          <p:nvPr/>
        </p:nvSpPr>
        <p:spPr>
          <a:xfrm rot="3739332">
            <a:off x="1348810" y="5251304"/>
            <a:ext cx="1647838" cy="1566778"/>
          </a:xfrm>
          <a:prstGeom prst="curvedUpArrow">
            <a:avLst>
              <a:gd name="adj1" fmla="val 12232"/>
              <a:gd name="adj2" fmla="val 50000"/>
              <a:gd name="adj3" fmla="val 19766"/>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Oval 7"/>
          <p:cNvSpPr/>
          <p:nvPr/>
        </p:nvSpPr>
        <p:spPr>
          <a:xfrm>
            <a:off x="4427984" y="2924944"/>
            <a:ext cx="3024336" cy="2016224"/>
          </a:xfrm>
          <a:prstGeom prst="ellipse">
            <a:avLst/>
          </a:prstGeom>
          <a:solidFill>
            <a:srgbClr val="000000">
              <a:alpha val="20000"/>
            </a:srgbClr>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lvl="0"/>
            <a:r>
              <a:rPr lang="en-US" dirty="0" smtClean="0">
                <a:latin typeface="Comic Sans MS" pitchFamily="66" charset="0"/>
              </a:rPr>
              <a:t>Appropriate marking scheme </a:t>
            </a:r>
            <a:endParaRPr lang="en-IN" dirty="0">
              <a:latin typeface="Comic Sans MS" pitchFamily="66" charset="0"/>
            </a:endParaRPr>
          </a:p>
        </p:txBody>
      </p:sp>
      <p:sp>
        <p:nvSpPr>
          <p:cNvPr id="8" name="Rectangle 7"/>
          <p:cNvSpPr/>
          <p:nvPr/>
        </p:nvSpPr>
        <p:spPr>
          <a:xfrm>
            <a:off x="539552" y="1772817"/>
            <a:ext cx="8064896" cy="4524315"/>
          </a:xfrm>
          <a:prstGeom prst="rect">
            <a:avLst/>
          </a:prstGeom>
        </p:spPr>
        <p:txBody>
          <a:bodyPr wrap="square">
            <a:spAutoFit/>
          </a:bodyPr>
          <a:lstStyle/>
          <a:p>
            <a:pPr algn="just"/>
            <a:r>
              <a:rPr lang="en-IN" sz="2400" dirty="0" smtClean="0">
                <a:latin typeface="Arial" pitchFamily="34" charset="0"/>
                <a:cs typeface="Arial" pitchFamily="34" charset="0"/>
              </a:rPr>
              <a:t>Assessment criteria describe the extent to which students have achieved the specified learning outcomes. </a:t>
            </a:r>
          </a:p>
          <a:p>
            <a:pPr algn="just"/>
            <a:endParaRPr lang="en-IN" sz="2400" b="1" dirty="0" smtClean="0">
              <a:latin typeface="Arial" pitchFamily="34" charset="0"/>
              <a:cs typeface="Arial" pitchFamily="34" charset="0"/>
            </a:endParaRPr>
          </a:p>
          <a:p>
            <a:pPr algn="just"/>
            <a:r>
              <a:rPr lang="en-IN" sz="2400" b="1" dirty="0" smtClean="0">
                <a:latin typeface="Arial" pitchFamily="34" charset="0"/>
                <a:cs typeface="Arial" pitchFamily="34" charset="0"/>
              </a:rPr>
              <a:t>Two Different Approaches to Marking </a:t>
            </a:r>
          </a:p>
          <a:p>
            <a:pPr algn="just"/>
            <a:endParaRPr lang="en-IN" sz="2400" dirty="0" smtClean="0">
              <a:latin typeface="Arial" pitchFamily="34" charset="0"/>
              <a:cs typeface="Arial" pitchFamily="34" charset="0"/>
            </a:endParaRPr>
          </a:p>
          <a:p>
            <a:pPr algn="just"/>
            <a:r>
              <a:rPr lang="en-IN" sz="2400" dirty="0" smtClean="0">
                <a:latin typeface="Arial" pitchFamily="34" charset="0"/>
                <a:cs typeface="Arial" pitchFamily="34" charset="0"/>
              </a:rPr>
              <a:t>Assigning grades fairly and robustly is a demanding occupation for all teachers and we employ a range of approaches to help us to do this reliably and consistently. </a:t>
            </a:r>
          </a:p>
          <a:p>
            <a:pPr algn="just"/>
            <a:endParaRPr lang="en-IN" sz="2400" dirty="0" smtClean="0">
              <a:latin typeface="Arial" pitchFamily="34" charset="0"/>
              <a:cs typeface="Arial" pitchFamily="34" charset="0"/>
            </a:endParaRPr>
          </a:p>
          <a:p>
            <a:pPr algn="just"/>
            <a:r>
              <a:rPr lang="en-IN" sz="2400" dirty="0" smtClean="0">
                <a:latin typeface="Arial" pitchFamily="34" charset="0"/>
                <a:cs typeface="Arial" pitchFamily="34" charset="0"/>
              </a:rPr>
              <a:t>Two very different methods are often used simultaneously and symbiotically – </a:t>
            </a:r>
            <a:r>
              <a:rPr lang="en-IN" sz="2400" b="1" dirty="0" smtClean="0">
                <a:latin typeface="Arial" pitchFamily="34" charset="0"/>
                <a:cs typeface="Arial" pitchFamily="34" charset="0"/>
              </a:rPr>
              <a:t>norm referencing and criteria referencing.</a:t>
            </a:r>
            <a:endParaRPr lang="en-IN"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lvl="0"/>
            <a:r>
              <a:rPr lang="en-US" dirty="0" smtClean="0">
                <a:latin typeface="Comic Sans MS" pitchFamily="66" charset="0"/>
              </a:rPr>
              <a:t>Norm Referencing</a:t>
            </a:r>
            <a:endParaRPr lang="en-IN" dirty="0">
              <a:latin typeface="Comic Sans MS" pitchFamily="66" charset="0"/>
            </a:endParaRPr>
          </a:p>
        </p:txBody>
      </p:sp>
      <p:sp>
        <p:nvSpPr>
          <p:cNvPr id="8" name="Rectangle 7"/>
          <p:cNvSpPr/>
          <p:nvPr/>
        </p:nvSpPr>
        <p:spPr>
          <a:xfrm>
            <a:off x="539552" y="1772816"/>
            <a:ext cx="8064896" cy="3785652"/>
          </a:xfrm>
          <a:prstGeom prst="rect">
            <a:avLst/>
          </a:prstGeom>
        </p:spPr>
        <p:txBody>
          <a:bodyPr wrap="square">
            <a:spAutoFit/>
          </a:bodyPr>
          <a:lstStyle/>
          <a:p>
            <a:pPr algn="just"/>
            <a:r>
              <a:rPr lang="en-IN" sz="2400" dirty="0" smtClean="0"/>
              <a:t>Norm referencing is all about comparison</a:t>
            </a:r>
          </a:p>
          <a:p>
            <a:pPr algn="just"/>
            <a:endParaRPr lang="en-IN" sz="2400" dirty="0" smtClean="0"/>
          </a:p>
          <a:p>
            <a:pPr algn="just"/>
            <a:r>
              <a:rPr lang="en-IN" sz="2400" dirty="0" smtClean="0"/>
              <a:t>Ultimate form of norm-referenced assessment is when we attempt to fit our marking profile for a cohort of students to the  “bell-shaped‟ curve</a:t>
            </a:r>
          </a:p>
          <a:p>
            <a:pPr algn="just"/>
            <a:endParaRPr lang="en-IN" sz="2400" dirty="0" smtClean="0"/>
          </a:p>
          <a:p>
            <a:r>
              <a:rPr lang="en-IN" sz="2400" dirty="0" smtClean="0"/>
              <a:t>This pattern of achievement anticipates that a few students will fail and a similarly few students will get distinctions whilst the majority will gain marks that cluster and peak in the middle mark range.</a:t>
            </a:r>
            <a:endParaRPr lang="en-IN" sz="2400" dirty="0">
              <a:latin typeface="Arial" pitchFamily="34" charset="0"/>
              <a:cs typeface="Arial" pitchFamily="34" charset="0"/>
            </a:endParaRPr>
          </a:p>
        </p:txBody>
      </p:sp>
      <p:pic>
        <p:nvPicPr>
          <p:cNvPr id="5122" name="Picture 2"/>
          <p:cNvPicPr>
            <a:picLocks noChangeAspect="1" noChangeArrowheads="1"/>
          </p:cNvPicPr>
          <p:nvPr/>
        </p:nvPicPr>
        <p:blipFill>
          <a:blip r:embed="rId2" cstate="print"/>
          <a:srcRect/>
          <a:stretch>
            <a:fillRect/>
          </a:stretch>
        </p:blipFill>
        <p:spPr bwMode="auto">
          <a:xfrm>
            <a:off x="5220072" y="5308426"/>
            <a:ext cx="3552825" cy="1504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Effect transition="in" filter="blinds(horizontal)">
                                      <p:cBhvr>
                                        <p:cTn id="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lvl="0"/>
            <a:r>
              <a:rPr lang="en-IN" dirty="0" smtClean="0">
                <a:latin typeface="Comic Sans MS" pitchFamily="66" charset="0"/>
              </a:rPr>
              <a:t>Criterion referenced grading </a:t>
            </a:r>
            <a:endParaRPr lang="en-IN" dirty="0">
              <a:latin typeface="Comic Sans MS" pitchFamily="66" charset="0"/>
            </a:endParaRPr>
          </a:p>
        </p:txBody>
      </p:sp>
      <p:sp>
        <p:nvSpPr>
          <p:cNvPr id="8" name="Rectangle 7"/>
          <p:cNvSpPr/>
          <p:nvPr/>
        </p:nvSpPr>
        <p:spPr>
          <a:xfrm>
            <a:off x="539552" y="1772816"/>
            <a:ext cx="8064896" cy="2308324"/>
          </a:xfrm>
          <a:prstGeom prst="rect">
            <a:avLst/>
          </a:prstGeom>
        </p:spPr>
        <p:txBody>
          <a:bodyPr wrap="square">
            <a:spAutoFit/>
          </a:bodyPr>
          <a:lstStyle/>
          <a:p>
            <a:pPr algn="just"/>
            <a:r>
              <a:rPr lang="en-IN" sz="2400" dirty="0" smtClean="0"/>
              <a:t>Specifies a standard through the description of clear criteria and anybody who achieves the level or standard described gains the marks – so everybody in the cohort could potentially get an  “A‟</a:t>
            </a:r>
          </a:p>
          <a:p>
            <a:pPr algn="just"/>
            <a:endParaRPr lang="en-US" sz="2400" dirty="0" smtClean="0">
              <a:latin typeface="Arial" pitchFamily="34" charset="0"/>
              <a:cs typeface="Arial" pitchFamily="34" charset="0"/>
            </a:endParaRPr>
          </a:p>
          <a:p>
            <a:pPr algn="just"/>
            <a:endParaRPr lang="en-IN" sz="2400" dirty="0">
              <a:latin typeface="Arial" pitchFamily="34" charset="0"/>
              <a:cs typeface="Arial" pitchFamily="34" charset="0"/>
            </a:endParaRPr>
          </a:p>
        </p:txBody>
      </p:sp>
      <p:pic>
        <p:nvPicPr>
          <p:cNvPr id="6146" name="Picture 2"/>
          <p:cNvPicPr>
            <a:picLocks noChangeAspect="1" noChangeArrowheads="1"/>
          </p:cNvPicPr>
          <p:nvPr/>
        </p:nvPicPr>
        <p:blipFill>
          <a:blip r:embed="rId2" cstate="print"/>
          <a:srcRect/>
          <a:stretch>
            <a:fillRect/>
          </a:stretch>
        </p:blipFill>
        <p:spPr bwMode="auto">
          <a:xfrm>
            <a:off x="395536" y="3573016"/>
            <a:ext cx="5904656" cy="29054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1143000"/>
          </a:xfrm>
        </p:spPr>
        <p:style>
          <a:lnRef idx="1">
            <a:schemeClr val="accent6"/>
          </a:lnRef>
          <a:fillRef idx="2">
            <a:schemeClr val="accent6"/>
          </a:fillRef>
          <a:effectRef idx="1">
            <a:schemeClr val="accent6"/>
          </a:effectRef>
          <a:fontRef idx="minor">
            <a:schemeClr val="dk1"/>
          </a:fontRef>
        </p:style>
        <p:txBody>
          <a:bodyPr>
            <a:noAutofit/>
          </a:bodyPr>
          <a:lstStyle/>
          <a:p>
            <a:r>
              <a:rPr lang="en-IN" sz="4000" dirty="0" smtClean="0">
                <a:latin typeface="Comic Sans MS" pitchFamily="66" charset="0"/>
              </a:rPr>
              <a:t> Value of good marking guidelines</a:t>
            </a:r>
            <a:endParaRPr lang="en-IN" sz="4000" dirty="0">
              <a:latin typeface="Comic Sans MS" pitchFamily="66" charset="0"/>
            </a:endParaRPr>
          </a:p>
        </p:txBody>
      </p:sp>
      <p:sp>
        <p:nvSpPr>
          <p:cNvPr id="3" name="Rectangle 2"/>
          <p:cNvSpPr/>
          <p:nvPr/>
        </p:nvSpPr>
        <p:spPr>
          <a:xfrm>
            <a:off x="395536" y="1582340"/>
            <a:ext cx="8424936" cy="4832092"/>
          </a:xfrm>
          <a:prstGeom prst="rect">
            <a:avLst/>
          </a:prstGeom>
        </p:spPr>
        <p:txBody>
          <a:bodyPr wrap="square">
            <a:spAutoFit/>
          </a:bodyPr>
          <a:lstStyle/>
          <a:p>
            <a:pPr algn="just"/>
            <a:r>
              <a:rPr lang="en-IN" sz="2800" dirty="0" smtClean="0"/>
              <a:t> Help identify problems with assignments. </a:t>
            </a:r>
          </a:p>
          <a:p>
            <a:pPr algn="just"/>
            <a:r>
              <a:rPr lang="en-IN" sz="2800" dirty="0" smtClean="0"/>
              <a:t> Confirm different types of possible responses to the assignment question(s) and what knowledge and/or skills are being tested. </a:t>
            </a:r>
          </a:p>
          <a:p>
            <a:pPr algn="just"/>
            <a:r>
              <a:rPr lang="en-IN" sz="2800" dirty="0" smtClean="0"/>
              <a:t> Establish the necessary content for achieving different level marks </a:t>
            </a:r>
          </a:p>
          <a:p>
            <a:pPr algn="just"/>
            <a:r>
              <a:rPr lang="en-IN" sz="2800" dirty="0" smtClean="0"/>
              <a:t> Encourage consistency between marking team members. </a:t>
            </a:r>
          </a:p>
          <a:p>
            <a:pPr algn="just"/>
            <a:r>
              <a:rPr lang="en-IN" sz="2800" dirty="0" smtClean="0"/>
              <a:t> Provide ideas and wording for constructive feedback to students regarding what would have constituted a good or better response.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2" cstate="print"/>
          <a:srcRect/>
          <a:stretch>
            <a:fillRect/>
          </a:stretch>
        </p:blipFill>
        <p:spPr bwMode="auto">
          <a:xfrm>
            <a:off x="344101" y="332656"/>
            <a:ext cx="8620387" cy="1584176"/>
          </a:xfrm>
          <a:prstGeom prst="rect">
            <a:avLst/>
          </a:prstGeom>
          <a:noFill/>
          <a:ln w="9525">
            <a:noFill/>
            <a:miter lim="800000"/>
            <a:headEnd/>
            <a:tailEnd/>
          </a:ln>
        </p:spPr>
      </p:pic>
      <p:pic>
        <p:nvPicPr>
          <p:cNvPr id="7174" name="Picture 6"/>
          <p:cNvPicPr>
            <a:picLocks noChangeAspect="1" noChangeArrowheads="1"/>
          </p:cNvPicPr>
          <p:nvPr/>
        </p:nvPicPr>
        <p:blipFill>
          <a:blip r:embed="rId3" cstate="print"/>
          <a:srcRect/>
          <a:stretch>
            <a:fillRect/>
          </a:stretch>
        </p:blipFill>
        <p:spPr bwMode="auto">
          <a:xfrm>
            <a:off x="589147" y="2132856"/>
            <a:ext cx="8231325" cy="381642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blinds(horizontal)">
                                      <p:cBhvr>
                                        <p:cTn id="7" dur="5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sz="3600" dirty="0" smtClean="0">
                <a:latin typeface="Comic Sans MS" pitchFamily="66" charset="0"/>
              </a:rPr>
              <a:t>Attributes of good question design</a:t>
            </a:r>
            <a:endParaRPr lang="en-IN" sz="3600" dirty="0">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323528" y="4149080"/>
            <a:ext cx="8568952" cy="2160240"/>
          </a:xfrm>
          <a:prstGeom prst="rect">
            <a:avLst/>
          </a:prstGeom>
          <a:noFill/>
          <a:ln w="9525">
            <a:noFill/>
            <a:miter lim="800000"/>
            <a:headEnd/>
            <a:tailEnd/>
          </a:ln>
        </p:spPr>
      </p:pic>
      <p:graphicFrame>
        <p:nvGraphicFramePr>
          <p:cNvPr id="5" name="Diagram 4"/>
          <p:cNvGraphicFramePr/>
          <p:nvPr/>
        </p:nvGraphicFramePr>
        <p:xfrm>
          <a:off x="0" y="1556792"/>
          <a:ext cx="8892480" cy="2304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IN" dirty="0" smtClean="0">
                <a:latin typeface="Comic Sans MS" pitchFamily="66" charset="0"/>
              </a:rPr>
              <a:t>Providing support and guidance for students</a:t>
            </a:r>
            <a:endParaRPr lang="en-IN" dirty="0">
              <a:latin typeface="Comic Sans MS" pitchFamily="66" charset="0"/>
            </a:endParaRPr>
          </a:p>
        </p:txBody>
      </p:sp>
      <p:sp>
        <p:nvSpPr>
          <p:cNvPr id="3" name="Rectangle 2"/>
          <p:cNvSpPr/>
          <p:nvPr/>
        </p:nvSpPr>
        <p:spPr>
          <a:xfrm>
            <a:off x="323528" y="1556792"/>
            <a:ext cx="8280920" cy="5262979"/>
          </a:xfrm>
          <a:prstGeom prst="rect">
            <a:avLst/>
          </a:prstGeom>
        </p:spPr>
        <p:txBody>
          <a:bodyPr wrap="square">
            <a:spAutoFit/>
          </a:bodyPr>
          <a:lstStyle/>
          <a:p>
            <a:pPr algn="just"/>
            <a:r>
              <a:rPr lang="en-IN" sz="2400" dirty="0" smtClean="0">
                <a:latin typeface="Arial" pitchFamily="34" charset="0"/>
                <a:cs typeface="Arial" pitchFamily="34" charset="0"/>
              </a:rPr>
              <a:t>Strategies to support students are usually based upon two guiding principles; </a:t>
            </a:r>
          </a:p>
          <a:p>
            <a:pPr algn="just"/>
            <a:endParaRPr lang="en-IN" sz="2400" dirty="0" smtClean="0">
              <a:latin typeface="Arial" pitchFamily="34" charset="0"/>
              <a:cs typeface="Arial" pitchFamily="34" charset="0"/>
            </a:endParaRPr>
          </a:p>
          <a:p>
            <a:pPr marL="457200" indent="-457200" algn="just">
              <a:buAutoNum type="alphaLcParenR"/>
            </a:pPr>
            <a:r>
              <a:rPr lang="en-IN" sz="2400" dirty="0" smtClean="0">
                <a:latin typeface="Arial" pitchFamily="34" charset="0"/>
                <a:cs typeface="Arial" pitchFamily="34" charset="0"/>
              </a:rPr>
              <a:t>Transparency – students knowing how and when their learning achievements are going to be judged and evaluated from the outset of their studies; </a:t>
            </a:r>
          </a:p>
          <a:p>
            <a:pPr marL="457200" indent="-457200" algn="just"/>
            <a:endParaRPr lang="en-IN" sz="2400" dirty="0" smtClean="0">
              <a:latin typeface="Arial" pitchFamily="34" charset="0"/>
              <a:cs typeface="Arial" pitchFamily="34" charset="0"/>
            </a:endParaRPr>
          </a:p>
          <a:p>
            <a:pPr algn="just"/>
            <a:r>
              <a:rPr lang="en-IN" sz="2400" dirty="0" smtClean="0">
                <a:latin typeface="Arial" pitchFamily="34" charset="0"/>
                <a:cs typeface="Arial" pitchFamily="34" charset="0"/>
              </a:rPr>
              <a:t>b) Providing opportunities to practice and rehearse the ways in which they will be required to demonstrate their learning achievements.</a:t>
            </a:r>
          </a:p>
          <a:p>
            <a:pPr algn="just"/>
            <a:endParaRPr lang="en-IN" sz="2400" dirty="0" smtClean="0">
              <a:latin typeface="Arial" pitchFamily="34" charset="0"/>
              <a:cs typeface="Arial" pitchFamily="34" charset="0"/>
            </a:endParaRPr>
          </a:p>
          <a:p>
            <a:pPr algn="just"/>
            <a:r>
              <a:rPr lang="en-IN" sz="2400" dirty="0" smtClean="0">
                <a:latin typeface="Arial" pitchFamily="34" charset="0"/>
                <a:cs typeface="Arial" pitchFamily="34" charset="0"/>
              </a:rPr>
              <a:t>It may be helpful to keep in mind that ultimately learning is a transformative process, personal to the individual, that </a:t>
            </a:r>
            <a:r>
              <a:rPr lang="en-IN" sz="2400" dirty="0" err="1" smtClean="0">
                <a:latin typeface="Arial" pitchFamily="34" charset="0"/>
                <a:cs typeface="Arial" pitchFamily="34" charset="0"/>
              </a:rPr>
              <a:t>isn‟t</a:t>
            </a:r>
            <a:r>
              <a:rPr lang="en-IN" sz="2400" dirty="0" smtClean="0">
                <a:latin typeface="Arial" pitchFamily="34" charset="0"/>
                <a:cs typeface="Arial" pitchFamily="34" charset="0"/>
              </a:rPr>
              <a:t> confined by or restricted to set points of assessment.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IN" b="1" dirty="0" smtClean="0">
                <a:latin typeface="Comic Sans MS" pitchFamily="66" charset="0"/>
              </a:rPr>
              <a:t>Security issues </a:t>
            </a:r>
            <a:endParaRPr lang="en-IN" dirty="0">
              <a:latin typeface="Comic Sans MS" pitchFamily="66" charset="0"/>
            </a:endParaRPr>
          </a:p>
        </p:txBody>
      </p:sp>
      <p:sp>
        <p:nvSpPr>
          <p:cNvPr id="3" name="Rectangle 2"/>
          <p:cNvSpPr/>
          <p:nvPr/>
        </p:nvSpPr>
        <p:spPr>
          <a:xfrm>
            <a:off x="395536" y="1772816"/>
            <a:ext cx="8280920" cy="4154984"/>
          </a:xfrm>
          <a:prstGeom prst="rect">
            <a:avLst/>
          </a:prstGeom>
        </p:spPr>
        <p:txBody>
          <a:bodyPr wrap="square">
            <a:spAutoFit/>
          </a:bodyPr>
          <a:lstStyle/>
          <a:p>
            <a:pPr algn="just"/>
            <a:r>
              <a:rPr lang="en-IN" sz="2400" dirty="0" smtClean="0">
                <a:latin typeface="Arial" pitchFamily="34" charset="0"/>
                <a:cs typeface="Arial" pitchFamily="34" charset="0"/>
              </a:rPr>
              <a:t>It is important to be aware of information security matters when handling exam questions. </a:t>
            </a:r>
          </a:p>
          <a:p>
            <a:pPr algn="just"/>
            <a:r>
              <a:rPr lang="en-IN" sz="2400" dirty="0" smtClean="0">
                <a:latin typeface="Arial" pitchFamily="34" charset="0"/>
                <a:cs typeface="Arial" pitchFamily="34" charset="0"/>
              </a:rPr>
              <a:t>Please follow the procedures set for your course carefully. </a:t>
            </a:r>
          </a:p>
          <a:p>
            <a:pPr algn="just"/>
            <a:r>
              <a:rPr lang="en-IN" sz="2400" dirty="0" smtClean="0">
                <a:latin typeface="Arial" pitchFamily="34" charset="0"/>
                <a:cs typeface="Arial" pitchFamily="34" charset="0"/>
              </a:rPr>
              <a:t>E.g.: </a:t>
            </a:r>
          </a:p>
          <a:p>
            <a:pPr algn="just"/>
            <a:r>
              <a:rPr lang="en-IN" sz="2400" dirty="0" smtClean="0">
                <a:latin typeface="Arial" pitchFamily="34" charset="0"/>
                <a:cs typeface="Arial" pitchFamily="34" charset="0"/>
              </a:rPr>
              <a:t> Have password protect files, </a:t>
            </a:r>
          </a:p>
          <a:p>
            <a:pPr algn="just"/>
            <a:r>
              <a:rPr lang="en-IN" sz="2400" dirty="0" smtClean="0">
                <a:latin typeface="Arial" pitchFamily="34" charset="0"/>
                <a:cs typeface="Arial" pitchFamily="34" charset="0"/>
              </a:rPr>
              <a:t> Place in electronic but secure tutor area </a:t>
            </a:r>
          </a:p>
          <a:p>
            <a:pPr algn="just"/>
            <a:r>
              <a:rPr lang="en-IN" sz="2400" dirty="0" smtClean="0">
                <a:latin typeface="Arial" pitchFamily="34" charset="0"/>
                <a:cs typeface="Arial" pitchFamily="34" charset="0"/>
              </a:rPr>
              <a:t> Hand-deliver rather than send in unsealed envelopes or at least seal and mark as confidential to the named recipient, </a:t>
            </a:r>
          </a:p>
          <a:p>
            <a:pPr algn="just"/>
            <a:r>
              <a:rPr lang="en-IN" sz="2400" dirty="0" smtClean="0">
                <a:latin typeface="Arial" pitchFamily="34" charset="0"/>
                <a:cs typeface="Arial" pitchFamily="34" charset="0"/>
              </a:rPr>
              <a:t> Be careful not to leave any documents related to question paper loosely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IN" b="1" dirty="0" smtClean="0">
                <a:latin typeface="Comic Sans MS" pitchFamily="66" charset="0"/>
              </a:rPr>
              <a:t>Concluding Remarks</a:t>
            </a:r>
            <a:endParaRPr lang="en-IN" dirty="0">
              <a:latin typeface="Comic Sans MS" pitchFamily="66" charset="0"/>
            </a:endParaRPr>
          </a:p>
        </p:txBody>
      </p:sp>
      <p:graphicFrame>
        <p:nvGraphicFramePr>
          <p:cNvPr id="4" name="Diagram 3"/>
          <p:cNvGraphicFramePr/>
          <p:nvPr/>
        </p:nvGraphicFramePr>
        <p:xfrm>
          <a:off x="539552" y="1484784"/>
          <a:ext cx="8208912" cy="5373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6600" dirty="0" smtClean="0"/>
              <a:t>THANK YOU</a:t>
            </a:r>
            <a:endParaRPr lang="en-IN" sz="6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sz="3600" dirty="0" smtClean="0">
                <a:latin typeface="Comic Sans MS" pitchFamily="66" charset="0"/>
              </a:rPr>
              <a:t>Attributes of good question design</a:t>
            </a:r>
            <a:endParaRPr lang="en-IN" sz="3600" dirty="0">
              <a:latin typeface="Comic Sans MS" pitchFamily="66" charset="0"/>
            </a:endParaRPr>
          </a:p>
        </p:txBody>
      </p:sp>
      <p:graphicFrame>
        <p:nvGraphicFramePr>
          <p:cNvPr id="3" name="Diagram 2"/>
          <p:cNvGraphicFramePr/>
          <p:nvPr/>
        </p:nvGraphicFramePr>
        <p:xfrm>
          <a:off x="251520" y="1052736"/>
          <a:ext cx="8424936"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Line Callout 2 3"/>
          <p:cNvSpPr/>
          <p:nvPr/>
        </p:nvSpPr>
        <p:spPr>
          <a:xfrm>
            <a:off x="1907704" y="2924944"/>
            <a:ext cx="6984776" cy="3672408"/>
          </a:xfrm>
          <a:prstGeom prst="borderCallout2">
            <a:avLst>
              <a:gd name="adj1" fmla="val 56601"/>
              <a:gd name="adj2" fmla="val -1341"/>
              <a:gd name="adj3" fmla="val 18750"/>
              <a:gd name="adj4" fmla="val -16667"/>
              <a:gd name="adj5" fmla="val -11714"/>
              <a:gd name="adj6" fmla="val -20244"/>
            </a:avLst>
          </a:prstGeom>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IN" sz="2000" dirty="0" smtClean="0">
              <a:latin typeface="Comic Sans MS" pitchFamily="66" charset="0"/>
            </a:endParaRPr>
          </a:p>
          <a:p>
            <a:pPr algn="just"/>
            <a:r>
              <a:rPr lang="en-IN" sz="2000" dirty="0" smtClean="0">
                <a:latin typeface="Comic Sans MS" pitchFamily="66" charset="0"/>
              </a:rPr>
              <a:t>“Nothing in the content or structure of [a test] item should prevent an informed student from responding correctly.” </a:t>
            </a:r>
            <a:r>
              <a:rPr lang="en-IN" sz="2000" dirty="0" err="1" smtClean="0">
                <a:latin typeface="Comic Sans MS" pitchFamily="66" charset="0"/>
              </a:rPr>
              <a:t>Gronlund</a:t>
            </a:r>
            <a:r>
              <a:rPr lang="en-IN" sz="2000" dirty="0" smtClean="0">
                <a:latin typeface="Comic Sans MS" pitchFamily="66" charset="0"/>
              </a:rPr>
              <a:t> (1998)</a:t>
            </a:r>
          </a:p>
          <a:p>
            <a:pPr algn="just">
              <a:buFont typeface="Arial" pitchFamily="34" charset="0"/>
              <a:buChar char="•"/>
            </a:pPr>
            <a:endParaRPr lang="en-IN" sz="2000" dirty="0" smtClean="0">
              <a:latin typeface="Comic Sans MS" pitchFamily="66" charset="0"/>
            </a:endParaRPr>
          </a:p>
          <a:p>
            <a:r>
              <a:rPr lang="en-IN" sz="2000" dirty="0" smtClean="0">
                <a:latin typeface="Comic Sans MS" pitchFamily="66" charset="0"/>
              </a:rPr>
              <a:t>Think about points such as: </a:t>
            </a:r>
          </a:p>
          <a:p>
            <a:r>
              <a:rPr lang="en-IN" sz="2000" dirty="0" smtClean="0">
                <a:latin typeface="Comic Sans MS" pitchFamily="66" charset="0"/>
              </a:rPr>
              <a:t>	 unclear test instructions, </a:t>
            </a:r>
          </a:p>
          <a:p>
            <a:r>
              <a:rPr lang="en-IN" sz="2000" dirty="0" smtClean="0">
                <a:latin typeface="Comic Sans MS" pitchFamily="66" charset="0"/>
              </a:rPr>
              <a:t>	 confusing and ambiguous terminology, </a:t>
            </a:r>
          </a:p>
          <a:p>
            <a:r>
              <a:rPr lang="en-IN" sz="2000" dirty="0" smtClean="0">
                <a:latin typeface="Comic Sans MS" pitchFamily="66" charset="0"/>
              </a:rPr>
              <a:t>	 being overly verbose, </a:t>
            </a:r>
          </a:p>
          <a:p>
            <a:r>
              <a:rPr lang="en-IN" sz="2000" dirty="0" smtClean="0">
                <a:latin typeface="Comic Sans MS" pitchFamily="66" charset="0"/>
              </a:rPr>
              <a:t>	 using complicated vocabulary, </a:t>
            </a:r>
          </a:p>
          <a:p>
            <a:r>
              <a:rPr lang="en-IN" sz="2000" dirty="0" smtClean="0">
                <a:latin typeface="Comic Sans MS" pitchFamily="66" charset="0"/>
              </a:rPr>
              <a:t>	 difficult or poor sentence structure, </a:t>
            </a:r>
          </a:p>
          <a:p>
            <a:r>
              <a:rPr lang="en-IN" sz="2000" dirty="0" smtClean="0">
                <a:latin typeface="Comic Sans MS" pitchFamily="66" charset="0"/>
              </a:rPr>
              <a:t>	 unnecessary and distracting detail. </a:t>
            </a:r>
          </a:p>
          <a:p>
            <a:pPr algn="just">
              <a:buFont typeface="Arial" pitchFamily="34" charset="0"/>
              <a:buChar char="•"/>
            </a:pPr>
            <a:endParaRPr lang="en-IN" sz="2000"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630526" y="1772816"/>
            <a:ext cx="7973922" cy="2952328"/>
          </a:xfrm>
          <a:prstGeom prst="rect">
            <a:avLst/>
          </a:prstGeom>
          <a:noFill/>
          <a:ln w="9525">
            <a:noFill/>
            <a:miter lim="800000"/>
            <a:headEnd/>
            <a:tailEnd/>
          </a:ln>
        </p:spPr>
      </p:pic>
      <p:sp>
        <p:nvSpPr>
          <p:cNvPr id="5" name="Title 1"/>
          <p:cNvSpPr>
            <a:spLocks noGrp="1"/>
          </p:cNvSpPr>
          <p:nvPr>
            <p:ph type="title"/>
          </p:nvPr>
        </p:nvSpPr>
        <p:spPr>
          <a:xfrm>
            <a:off x="457200" y="274638"/>
            <a:ext cx="8229600" cy="1143000"/>
          </a:xfrm>
        </p:spPr>
        <p:style>
          <a:lnRef idx="1">
            <a:schemeClr val="accent6"/>
          </a:lnRef>
          <a:fillRef idx="2">
            <a:schemeClr val="accent6"/>
          </a:fillRef>
          <a:effectRef idx="1">
            <a:schemeClr val="accent6"/>
          </a:effectRef>
          <a:fontRef idx="minor">
            <a:schemeClr val="dk1"/>
          </a:fontRef>
        </p:style>
        <p:txBody>
          <a:bodyPr>
            <a:normAutofit/>
          </a:bodyPr>
          <a:lstStyle/>
          <a:p>
            <a:r>
              <a:rPr lang="en-US" sz="3600" dirty="0" smtClean="0">
                <a:latin typeface="Comic Sans MS" pitchFamily="66" charset="0"/>
              </a:rPr>
              <a:t>Clarity</a:t>
            </a:r>
            <a:endParaRPr lang="en-IN" sz="3600" dirty="0">
              <a:latin typeface="Comic Sans MS" pitchFamily="66" charset="0"/>
            </a:endParaRPr>
          </a:p>
        </p:txBody>
      </p:sp>
      <p:pic>
        <p:nvPicPr>
          <p:cNvPr id="1026" name="Picture 2" descr="C:\Program Files\Microsoft Office\MEDIA\CAGCAT10\j0234687.gif"/>
          <p:cNvPicPr>
            <a:picLocks noChangeAspect="1" noChangeArrowheads="1" noCrop="1"/>
          </p:cNvPicPr>
          <p:nvPr/>
        </p:nvPicPr>
        <p:blipFill>
          <a:blip r:embed="rId3" cstate="print"/>
          <a:srcRect/>
          <a:stretch>
            <a:fillRect/>
          </a:stretch>
        </p:blipFill>
        <p:spPr bwMode="auto">
          <a:xfrm>
            <a:off x="6948264" y="404664"/>
            <a:ext cx="1595397" cy="939924"/>
          </a:xfrm>
          <a:prstGeom prst="rect">
            <a:avLst/>
          </a:prstGeom>
          <a:noFill/>
        </p:spPr>
      </p:pic>
      <p:sp>
        <p:nvSpPr>
          <p:cNvPr id="6" name="Rectangle 5"/>
          <p:cNvSpPr/>
          <p:nvPr/>
        </p:nvSpPr>
        <p:spPr>
          <a:xfrm>
            <a:off x="467544" y="5253007"/>
            <a:ext cx="8424936" cy="101566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IN" sz="2000" b="1" dirty="0" smtClean="0">
                <a:latin typeface="Arial" pitchFamily="34" charset="0"/>
                <a:cs typeface="Arial" pitchFamily="34" charset="0"/>
              </a:rPr>
              <a:t>Version B</a:t>
            </a:r>
          </a:p>
          <a:p>
            <a:r>
              <a:rPr lang="en-IN" sz="2000" dirty="0" smtClean="0">
                <a:latin typeface="Arial" pitchFamily="34" charset="0"/>
                <a:cs typeface="Arial" pitchFamily="34" charset="0"/>
              </a:rPr>
              <a:t>	Compare the advances in UK public health policy pre- and post-Second World War  ?</a:t>
            </a:r>
            <a:endParaRPr lang="en-IN"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sz="3600" dirty="0" smtClean="0">
                <a:latin typeface="Comic Sans MS" pitchFamily="66" charset="0"/>
              </a:rPr>
              <a:t>Attributes of good question design</a:t>
            </a:r>
            <a:endParaRPr lang="en-IN" sz="3600" dirty="0">
              <a:latin typeface="Comic Sans MS" pitchFamily="66" charset="0"/>
            </a:endParaRPr>
          </a:p>
        </p:txBody>
      </p:sp>
      <p:sp>
        <p:nvSpPr>
          <p:cNvPr id="4" name="Line Callout 2 3"/>
          <p:cNvSpPr/>
          <p:nvPr/>
        </p:nvSpPr>
        <p:spPr>
          <a:xfrm>
            <a:off x="1619672" y="3068960"/>
            <a:ext cx="6984776" cy="3672408"/>
          </a:xfrm>
          <a:prstGeom prst="borderCallout2">
            <a:avLst>
              <a:gd name="adj1" fmla="val 56601"/>
              <a:gd name="adj2" fmla="val -1341"/>
              <a:gd name="adj3" fmla="val 18750"/>
              <a:gd name="adj4" fmla="val -16667"/>
              <a:gd name="adj5" fmla="val -13451"/>
              <a:gd name="adj6" fmla="val 3503"/>
            </a:avLst>
          </a:prstGeom>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IN" sz="2000" dirty="0" smtClean="0"/>
              <a:t>Does the question allow markers to grade it consistently and reproducibly and does it allow markers to discriminate between different levels of performance?</a:t>
            </a:r>
          </a:p>
          <a:p>
            <a:pPr algn="just">
              <a:buFont typeface="Arial" pitchFamily="34" charset="0"/>
              <a:buChar char="•"/>
            </a:pPr>
            <a:r>
              <a:rPr lang="en-IN" sz="2000" dirty="0" smtClean="0"/>
              <a:t> Depends on the quality of the marking guidance and clarity of the assessment criteria.</a:t>
            </a:r>
          </a:p>
          <a:p>
            <a:pPr algn="just">
              <a:buFont typeface="Arial" pitchFamily="34" charset="0"/>
              <a:buChar char="•"/>
            </a:pPr>
            <a:r>
              <a:rPr lang="en-IN" sz="2000" dirty="0" smtClean="0"/>
              <a:t>Can be improved through training and opportunities to learn from more experienced assessors. </a:t>
            </a:r>
          </a:p>
          <a:p>
            <a:pPr algn="just">
              <a:buFont typeface="Arial" pitchFamily="34" charset="0"/>
              <a:buChar char="•"/>
            </a:pPr>
            <a:r>
              <a:rPr lang="en-IN" sz="2000" dirty="0" smtClean="0"/>
              <a:t>The likelihood of eliciting an accurate measure of a </a:t>
            </a:r>
            <a:r>
              <a:rPr lang="en-IN" sz="2000" dirty="0" err="1" smtClean="0"/>
              <a:t>student‟s</a:t>
            </a:r>
            <a:r>
              <a:rPr lang="en-IN" sz="2000" dirty="0" smtClean="0"/>
              <a:t> ability will be increased when students are provided with a variety of ways to demonstrate their knowledge and skills . </a:t>
            </a:r>
            <a:r>
              <a:rPr lang="en-IN" sz="2000" dirty="0" err="1" smtClean="0"/>
              <a:t>i.e</a:t>
            </a:r>
            <a:r>
              <a:rPr lang="en-IN" sz="2000" dirty="0" smtClean="0"/>
              <a:t> Triangulate  Question Formats</a:t>
            </a:r>
            <a:endParaRPr lang="en-IN" sz="2000" dirty="0">
              <a:latin typeface="Comic Sans MS" pitchFamily="66" charset="0"/>
            </a:endParaRPr>
          </a:p>
        </p:txBody>
      </p:sp>
      <p:graphicFrame>
        <p:nvGraphicFramePr>
          <p:cNvPr id="5" name="Diagram 4"/>
          <p:cNvGraphicFramePr/>
          <p:nvPr/>
        </p:nvGraphicFramePr>
        <p:xfrm>
          <a:off x="107504" y="1052736"/>
          <a:ext cx="8892480"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sz="3600" dirty="0" smtClean="0">
                <a:latin typeface="Comic Sans MS" pitchFamily="66" charset="0"/>
              </a:rPr>
              <a:t>Attributes of good question design</a:t>
            </a:r>
            <a:endParaRPr lang="en-IN" sz="3600" dirty="0">
              <a:latin typeface="Comic Sans MS" pitchFamily="66" charset="0"/>
            </a:endParaRPr>
          </a:p>
        </p:txBody>
      </p:sp>
      <p:graphicFrame>
        <p:nvGraphicFramePr>
          <p:cNvPr id="3" name="Diagram 2"/>
          <p:cNvGraphicFramePr/>
          <p:nvPr/>
        </p:nvGraphicFramePr>
        <p:xfrm>
          <a:off x="107504" y="1052736"/>
          <a:ext cx="8892480"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Line Callout 2 3"/>
          <p:cNvSpPr/>
          <p:nvPr/>
        </p:nvSpPr>
        <p:spPr>
          <a:xfrm>
            <a:off x="1619672" y="3068960"/>
            <a:ext cx="6984776" cy="3672408"/>
          </a:xfrm>
          <a:prstGeom prst="borderCallout2">
            <a:avLst>
              <a:gd name="adj1" fmla="val 56601"/>
              <a:gd name="adj2" fmla="val -1341"/>
              <a:gd name="adj3" fmla="val -3833"/>
              <a:gd name="adj4" fmla="val -19407"/>
              <a:gd name="adj5" fmla="val -16346"/>
              <a:gd name="adj6" fmla="val 35470"/>
            </a:avLst>
          </a:prstGeom>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IN" sz="2000" dirty="0" smtClean="0"/>
              <a:t>A valid examination question measures achievement of the intended learning outcomes of the module/unit module (not just what is easy to measure!). </a:t>
            </a:r>
          </a:p>
          <a:p>
            <a:pPr algn="just">
              <a:buFont typeface="Arial" pitchFamily="34" charset="0"/>
              <a:buChar char="•"/>
            </a:pPr>
            <a:r>
              <a:rPr lang="en-IN" sz="2000" dirty="0" smtClean="0"/>
              <a:t>The form of the examination question may also be of importance in ensuring validity. </a:t>
            </a:r>
          </a:p>
          <a:p>
            <a:pPr algn="just">
              <a:buFont typeface="Arial" pitchFamily="34" charset="0"/>
              <a:buChar char="•"/>
            </a:pPr>
            <a:r>
              <a:rPr lang="en-IN" sz="2000" dirty="0" smtClean="0"/>
              <a:t>For example ....Short  Vs Essay Type Question</a:t>
            </a:r>
          </a:p>
          <a:p>
            <a:pPr lvl="1" algn="just">
              <a:buFont typeface="Arial" pitchFamily="34" charset="0"/>
              <a:buChar char="•"/>
            </a:pPr>
            <a:r>
              <a:rPr lang="en-IN" sz="2000" dirty="0" smtClean="0"/>
              <a:t>Short Answers : Good way of assessing greater breadth of material covered in a course and tend to focus on testing attainment and application of knowledge. </a:t>
            </a:r>
          </a:p>
          <a:p>
            <a:pPr lvl="1" algn="just">
              <a:buFont typeface="Arial" pitchFamily="34" charset="0"/>
              <a:buChar char="•"/>
            </a:pPr>
            <a:r>
              <a:rPr lang="en-IN" sz="2000" dirty="0" smtClean="0"/>
              <a:t>Essay style questions: Allow a more in depth exploration of subject material and require a candidate to build and structure an argument. </a:t>
            </a:r>
            <a:endParaRPr lang="en-IN" sz="20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linds(horizontal)">
                                      <p:cBhvr>
                                        <p:cTn id="7" dur="500"/>
                                        <p:tgtEl>
                                          <p:spTgt spid="4">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blinds(horizontal)">
                                      <p:cBhvr>
                                        <p:cTn id="1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sz="3600" dirty="0" smtClean="0">
                <a:latin typeface="Comic Sans MS" pitchFamily="66" charset="0"/>
              </a:rPr>
              <a:t>Attributes of good question design</a:t>
            </a:r>
            <a:endParaRPr lang="en-IN" sz="3600" dirty="0">
              <a:latin typeface="Comic Sans MS" pitchFamily="66" charset="0"/>
            </a:endParaRPr>
          </a:p>
        </p:txBody>
      </p:sp>
      <p:graphicFrame>
        <p:nvGraphicFramePr>
          <p:cNvPr id="3" name="Diagram 2"/>
          <p:cNvGraphicFramePr/>
          <p:nvPr/>
        </p:nvGraphicFramePr>
        <p:xfrm>
          <a:off x="107504" y="1052736"/>
          <a:ext cx="8892480"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Line Callout 1 5"/>
          <p:cNvSpPr/>
          <p:nvPr/>
        </p:nvSpPr>
        <p:spPr>
          <a:xfrm>
            <a:off x="467544" y="2852936"/>
            <a:ext cx="8136904" cy="3672408"/>
          </a:xfrm>
          <a:prstGeom prst="borderCallout1">
            <a:avLst>
              <a:gd name="adj1" fmla="val -2090"/>
              <a:gd name="adj2" fmla="val 30674"/>
              <a:gd name="adj3" fmla="val -8560"/>
              <a:gd name="adj4" fmla="val 62531"/>
            </a:avLst>
          </a:prstGeom>
          <a:ln w="38100">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t>Authenticity is the need to match the style and approach of question setting to the reality of practice</a:t>
            </a:r>
          </a:p>
          <a:p>
            <a:r>
              <a:rPr lang="en-IN" sz="2400" dirty="0" smtClean="0"/>
              <a:t>This may be very important when considering the testing of “procedural knowledge‟ or  “functioning knowledge‟</a:t>
            </a:r>
          </a:p>
          <a:p>
            <a:r>
              <a:rPr lang="en-US" sz="2400" dirty="0" smtClean="0"/>
              <a:t>For Example : </a:t>
            </a:r>
          </a:p>
          <a:p>
            <a:r>
              <a:rPr lang="en-US" sz="2400" dirty="0" smtClean="0"/>
              <a:t> Write IAP Schedule of Immunization for child till 9 months of age </a:t>
            </a:r>
          </a:p>
          <a:p>
            <a:r>
              <a:rPr lang="en-US" sz="2400" dirty="0" smtClean="0"/>
              <a:t>Variations :</a:t>
            </a:r>
          </a:p>
          <a:p>
            <a:r>
              <a:rPr lang="en-US" sz="2400" dirty="0" smtClean="0"/>
              <a:t>what vaccination schedule would you follow  if child comes for vaccination  for the first time at 5 months</a:t>
            </a:r>
            <a:endParaRPr lang="en-I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blinds(horizontal)">
                                      <p:cBhvr>
                                        <p:cTn id="7" dur="500"/>
                                        <p:tgtEl>
                                          <p:spTgt spid="6">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5" end="5"/>
                                            </p:txEl>
                                          </p:spTgt>
                                        </p:tgtEl>
                                        <p:attrNameLst>
                                          <p:attrName>style.visibility</p:attrName>
                                        </p:attrNameLst>
                                      </p:cBhvr>
                                      <p:to>
                                        <p:strVal val="visible"/>
                                      </p:to>
                                    </p:set>
                                    <p:animEffect transition="in" filter="blinds(horizontal)">
                                      <p:cBhvr>
                                        <p:cTn id="10"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sz="3600" dirty="0" smtClean="0">
                <a:latin typeface="Comic Sans MS" pitchFamily="66" charset="0"/>
              </a:rPr>
              <a:t>Attributes of good question design</a:t>
            </a:r>
            <a:endParaRPr lang="en-IN" sz="3600" dirty="0">
              <a:latin typeface="Comic Sans MS" pitchFamily="66" charset="0"/>
            </a:endParaRPr>
          </a:p>
        </p:txBody>
      </p:sp>
      <p:graphicFrame>
        <p:nvGraphicFramePr>
          <p:cNvPr id="3" name="Diagram 2"/>
          <p:cNvGraphicFramePr/>
          <p:nvPr/>
        </p:nvGraphicFramePr>
        <p:xfrm>
          <a:off x="107504" y="1052736"/>
          <a:ext cx="8892480"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Line Callout 1 5"/>
          <p:cNvSpPr/>
          <p:nvPr/>
        </p:nvSpPr>
        <p:spPr>
          <a:xfrm>
            <a:off x="467544" y="3140968"/>
            <a:ext cx="8352928" cy="3384376"/>
          </a:xfrm>
          <a:prstGeom prst="borderCallout1">
            <a:avLst>
              <a:gd name="adj1" fmla="val -2090"/>
              <a:gd name="adj2" fmla="val 30674"/>
              <a:gd name="adj3" fmla="val -19082"/>
              <a:gd name="adj4" fmla="val 88404"/>
            </a:avLst>
          </a:prstGeom>
          <a:ln w="38100">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t>You need to give students a fair chance to demonstrate what they know and can do and to be able to succeed in examinations. </a:t>
            </a:r>
          </a:p>
          <a:p>
            <a:r>
              <a:rPr lang="en-IN" sz="2400" dirty="0" smtClean="0"/>
              <a:t>Fairness can be facilitated by :</a:t>
            </a:r>
          </a:p>
          <a:p>
            <a:pPr>
              <a:buFont typeface="Arial" pitchFamily="34" charset="0"/>
              <a:buChar char="•"/>
            </a:pPr>
            <a:r>
              <a:rPr lang="en-IN" sz="2400" dirty="0" smtClean="0"/>
              <a:t> Being very clear about expectations in student performance,</a:t>
            </a:r>
          </a:p>
          <a:p>
            <a:pPr>
              <a:buFont typeface="Arial" pitchFamily="34" charset="0"/>
              <a:buChar char="•"/>
            </a:pPr>
            <a:r>
              <a:rPr lang="en-IN" sz="2400" dirty="0" smtClean="0"/>
              <a:t> Providing examples of past examination papers,</a:t>
            </a:r>
          </a:p>
          <a:p>
            <a:pPr>
              <a:buFont typeface="Arial" pitchFamily="34" charset="0"/>
              <a:buChar char="•"/>
            </a:pPr>
            <a:r>
              <a:rPr lang="en-IN" sz="2400" dirty="0" smtClean="0"/>
              <a:t> Opportunities for students to practice and gain  </a:t>
            </a:r>
            <a:r>
              <a:rPr lang="en-IN" sz="2400" dirty="0" smtClean="0">
                <a:sym typeface="Wingdings" pitchFamily="2" charset="2"/>
              </a:rPr>
              <a:t> Mock Exams</a:t>
            </a:r>
            <a:r>
              <a:rPr lang="en-IN" sz="2400" dirty="0" smtClean="0"/>
              <a:t> </a:t>
            </a:r>
          </a:p>
          <a:p>
            <a:pPr>
              <a:buFont typeface="Arial" pitchFamily="34" charset="0"/>
              <a:buChar char="•"/>
            </a:pPr>
            <a:r>
              <a:rPr lang="en-IN" sz="2400" dirty="0" smtClean="0"/>
              <a:t>transparency in the processes to mark and grade their work.</a:t>
            </a:r>
            <a:endParaRPr lang="en-IN"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1275</Words>
  <Application>Microsoft Office PowerPoint</Application>
  <PresentationFormat>On-screen Show (4:3)</PresentationFormat>
  <Paragraphs>163</Paragraphs>
  <Slides>33</Slides>
  <Notes>0</Notes>
  <HiddenSlides>2</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Setting of Question Paper</vt:lpstr>
      <vt:lpstr>Objective of presentation</vt:lpstr>
      <vt:lpstr>Attributes of good question design</vt:lpstr>
      <vt:lpstr>Attributes of good question design</vt:lpstr>
      <vt:lpstr>Clarity</vt:lpstr>
      <vt:lpstr>Attributes of good question design</vt:lpstr>
      <vt:lpstr>Attributes of good question design</vt:lpstr>
      <vt:lpstr>Attributes of good question design</vt:lpstr>
      <vt:lpstr>Attributes of good question design</vt:lpstr>
      <vt:lpstr>Slide 10</vt:lpstr>
      <vt:lpstr>Slide 11</vt:lpstr>
      <vt:lpstr>Knowledge domains</vt:lpstr>
      <vt:lpstr>Knowledge domains</vt:lpstr>
      <vt:lpstr>Intellectual Skills</vt:lpstr>
      <vt:lpstr>Slide 15</vt:lpstr>
      <vt:lpstr>Slide 16</vt:lpstr>
      <vt:lpstr>Reducing the impact of extraneous factors such as stress, interpretation, time </vt:lpstr>
      <vt:lpstr>Slide 18</vt:lpstr>
      <vt:lpstr>Objective of presentation</vt:lpstr>
      <vt:lpstr>Slide 20</vt:lpstr>
      <vt:lpstr>Slide 21</vt:lpstr>
      <vt:lpstr>Slide 22</vt:lpstr>
      <vt:lpstr>Slide 23</vt:lpstr>
      <vt:lpstr>Objective of presentation</vt:lpstr>
      <vt:lpstr>Appropriate marking scheme </vt:lpstr>
      <vt:lpstr>Norm Referencing</vt:lpstr>
      <vt:lpstr>Criterion referenced grading </vt:lpstr>
      <vt:lpstr> Value of good marking guidelines</vt:lpstr>
      <vt:lpstr>Slide 29</vt:lpstr>
      <vt:lpstr>Providing support and guidance for students</vt:lpstr>
      <vt:lpstr>Security issues </vt:lpstr>
      <vt:lpstr>Concluding Remarks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of Question Paper</dc:title>
  <dc:creator>intel</dc:creator>
  <cp:lastModifiedBy>a</cp:lastModifiedBy>
  <cp:revision>31</cp:revision>
  <dcterms:created xsi:type="dcterms:W3CDTF">2014-12-06T09:12:56Z</dcterms:created>
  <dcterms:modified xsi:type="dcterms:W3CDTF">2014-12-09T11:30:07Z</dcterms:modified>
</cp:coreProperties>
</file>