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7" r:id="rId3"/>
    <p:sldId id="264" r:id="rId4"/>
    <p:sldId id="258" r:id="rId5"/>
    <p:sldId id="263" r:id="rId6"/>
    <p:sldId id="262" r:id="rId7"/>
    <p:sldId id="261" r:id="rId8"/>
    <p:sldId id="259" r:id="rId9"/>
    <p:sldId id="260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Title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Oval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Content Placeholder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7" name="Straight Connector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2" name="Content Placeholder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4" name="Content Placeholder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Content Placeholder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31" name="Title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4" name="Date Placeholder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2C9AE9D9-3275-4D0B-99A5-E93BA66106AB}" type="datetimeFigureOut">
              <a:rPr lang="en-US" smtClean="0"/>
              <a:t>7/4/2022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11A38AF8-331D-41ED-821A-937C026287D9}" type="slidenum">
              <a:rPr lang="en-US" smtClean="0"/>
              <a:t>‹#›</a:t>
            </a:fld>
            <a:endParaRPr lang="en-US"/>
          </a:p>
        </p:txBody>
      </p:sp>
      <p:sp>
        <p:nvSpPr>
          <p:cNvPr id="5" name="Title Placeholder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sz="6600" dirty="0" smtClean="0"/>
              <a:t>ALGORITHM</a:t>
            </a:r>
            <a:endParaRPr lang="en-US" sz="6600" dirty="0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US" b="1" dirty="0" smtClean="0"/>
              <a:t>ADVANCED CARDIOVASCULAR LIFE SUPPORT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55140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4" y="-76200"/>
            <a:ext cx="9067800" cy="8382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05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601200" cy="746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23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2400"/>
            <a:ext cx="8839200" cy="72390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7515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52400"/>
            <a:ext cx="8839200" cy="8513618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3989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6200"/>
            <a:ext cx="9601200" cy="86868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3336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-228600"/>
            <a:ext cx="9753600" cy="7467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7317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800" y="-228600"/>
            <a:ext cx="9906000" cy="7086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4070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76200"/>
            <a:ext cx="9829800" cy="6705600"/>
          </a:xfrm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2468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aper">
  <a:themeElements>
    <a:clrScheme name="Paper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Paper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Paper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</TotalTime>
  <Words>5</Words>
  <Application>Microsoft Office PowerPoint</Application>
  <PresentationFormat>On-screen Show (4:3)</PresentationFormat>
  <Paragraphs>2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Paper</vt:lpstr>
      <vt:lpstr>ADVANCED CARDIOVASCULAR LIFE SUPPORT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ADVANCED CARDIOVASCULAR LIFE SUPPORT</dc:title>
  <dc:creator>user</dc:creator>
  <cp:lastModifiedBy>user</cp:lastModifiedBy>
  <cp:revision>2</cp:revision>
  <dcterms:created xsi:type="dcterms:W3CDTF">2022-07-04T13:39:48Z</dcterms:created>
  <dcterms:modified xsi:type="dcterms:W3CDTF">2022-07-04T13:53:37Z</dcterms:modified>
</cp:coreProperties>
</file>