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PLAQUE CONTROL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657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34290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Soft nylon bristles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needs to be replaced every 3 months.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if patients perceive a benefit  from a particular tooth brush design, they should use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THANK YOU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4876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1. Portion of the brush that assists in removal of plaque?</a:t>
            </a:r>
            <a:br>
              <a:rPr lang="en-US" sz="2800" dirty="0" smtClean="0"/>
            </a:br>
            <a:r>
              <a:rPr lang="en-US" sz="2800" dirty="0" smtClean="0"/>
              <a:t>a.  tip of the brush</a:t>
            </a:r>
            <a:br>
              <a:rPr lang="en-US" sz="2800" dirty="0" smtClean="0"/>
            </a:br>
            <a:r>
              <a:rPr lang="en-US" sz="2800" dirty="0" smtClean="0"/>
              <a:t>b.  tip of bristle</a:t>
            </a:r>
            <a:br>
              <a:rPr lang="en-US" sz="2800" dirty="0" smtClean="0"/>
            </a:br>
            <a:r>
              <a:rPr lang="en-US" sz="2800" dirty="0" smtClean="0"/>
              <a:t>c.  sides of bristle</a:t>
            </a:r>
            <a:br>
              <a:rPr lang="en-US" sz="2800" dirty="0" smtClean="0"/>
            </a:br>
            <a:r>
              <a:rPr lang="en-US" sz="2800" dirty="0" smtClean="0"/>
              <a:t>d.  Whole brush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The stiffness of the bristles of a nylon toothbrush is dependent on the</a:t>
            </a:r>
          </a:p>
          <a:p>
            <a:pPr marL="514350" indent="-514350">
              <a:buAutoNum type="alphaLcPeriod"/>
            </a:pPr>
            <a:r>
              <a:rPr lang="en-US" dirty="0" smtClean="0"/>
              <a:t>Diameter and length of filament</a:t>
            </a:r>
          </a:p>
          <a:p>
            <a:pPr marL="514350" indent="-514350">
              <a:buAutoNum type="alphaLcPeriod"/>
            </a:pPr>
            <a:r>
              <a:rPr lang="en-US" dirty="0" smtClean="0"/>
              <a:t> Amount of polish of filament</a:t>
            </a:r>
          </a:p>
          <a:p>
            <a:pPr marL="514350" indent="-514350">
              <a:buAutoNum type="alphaLcPeriod"/>
            </a:pPr>
            <a:r>
              <a:rPr lang="en-US" dirty="0" smtClean="0"/>
              <a:t> Color of filament</a:t>
            </a:r>
          </a:p>
          <a:p>
            <a:pPr marL="514350" indent="-514350">
              <a:buAutoNum type="alphaLcPeriod"/>
            </a:pPr>
            <a:r>
              <a:rPr lang="en-US" dirty="0" smtClean="0"/>
              <a:t> Consistency of shape of the filament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Natural bristles used in toothbrushes are extracted from</a:t>
            </a:r>
          </a:p>
          <a:p>
            <a:pPr marL="514350" indent="-514350">
              <a:buAutoNum type="alphaLcPeriod"/>
            </a:pPr>
            <a:r>
              <a:rPr lang="en-US" dirty="0" smtClean="0"/>
              <a:t>Hogs</a:t>
            </a:r>
          </a:p>
          <a:p>
            <a:pPr marL="514350" indent="-514350">
              <a:buAutoNum type="alphaLcPeriod"/>
            </a:pPr>
            <a:r>
              <a:rPr lang="en-US" dirty="0" smtClean="0"/>
              <a:t> Dogs</a:t>
            </a:r>
          </a:p>
          <a:p>
            <a:pPr marL="514350" indent="-514350">
              <a:buAutoNum type="alphaLcPeriod"/>
            </a:pPr>
            <a:r>
              <a:rPr lang="en-US" dirty="0" smtClean="0"/>
              <a:t> Hares</a:t>
            </a:r>
          </a:p>
          <a:p>
            <a:pPr marL="514350" indent="-514350">
              <a:buAutoNum type="alphaLcPeriod"/>
            </a:pPr>
            <a:r>
              <a:rPr lang="en-US" dirty="0" smtClean="0"/>
              <a:t> Horses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The angle that should be established between long axis of tooth and toothbrush bristles in bass  method</a:t>
            </a:r>
          </a:p>
          <a:p>
            <a:pPr marL="514350" indent="-514350">
              <a:buAutoNum type="alphaLcPeriod"/>
            </a:pPr>
            <a:r>
              <a:rPr lang="en-US" dirty="0" smtClean="0"/>
              <a:t> 55</a:t>
            </a:r>
          </a:p>
          <a:p>
            <a:pPr marL="514350" indent="-514350">
              <a:buAutoNum type="alphaLcPeriod"/>
            </a:pPr>
            <a:r>
              <a:rPr lang="en-US" dirty="0" smtClean="0"/>
              <a:t> 75</a:t>
            </a:r>
          </a:p>
          <a:p>
            <a:pPr marL="514350" indent="-514350">
              <a:buAutoNum type="alphaLcPeriod"/>
            </a:pPr>
            <a:r>
              <a:rPr lang="en-US" dirty="0" smtClean="0"/>
              <a:t> 45</a:t>
            </a:r>
          </a:p>
          <a:p>
            <a:pPr marL="514350" indent="-514350">
              <a:buAutoNum type="alphaLcPeriod"/>
            </a:pPr>
            <a:r>
              <a:rPr lang="en-US" dirty="0" smtClean="0"/>
              <a:t> 65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848600" cy="175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Prevention of accumulation of dental plaque and other deposits on the teeth and adjacent gingival tissues.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METHODS OF PLAQUE CONTROL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81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800" dirty="0" smtClean="0"/>
              <a:t> Mechanical-    </a:t>
            </a:r>
            <a:r>
              <a:rPr lang="en-US" sz="2000" dirty="0" smtClean="0"/>
              <a:t>Tooth brushes</a:t>
            </a:r>
          </a:p>
          <a:p>
            <a:pPr algn="l"/>
            <a:r>
              <a:rPr lang="en-US" sz="2000" dirty="0" smtClean="0"/>
              <a:t>                                          </a:t>
            </a:r>
            <a:r>
              <a:rPr lang="en-US" sz="2000" dirty="0" err="1" smtClean="0"/>
              <a:t>Interdental</a:t>
            </a:r>
            <a:r>
              <a:rPr lang="en-US" sz="2000" dirty="0" smtClean="0"/>
              <a:t> aids</a:t>
            </a:r>
          </a:p>
          <a:p>
            <a:pPr algn="l"/>
            <a:r>
              <a:rPr lang="en-US" sz="2000" dirty="0" smtClean="0"/>
              <a:t>                                          Aids for gingival stimulator</a:t>
            </a:r>
          </a:p>
          <a:p>
            <a:pPr algn="l"/>
            <a:r>
              <a:rPr lang="en-US" sz="2000" dirty="0" smtClean="0"/>
              <a:t>                                          Others – tongue scraper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/>
              <a:t> Chemical - </a:t>
            </a:r>
          </a:p>
          <a:p>
            <a:pPr algn="l">
              <a:buFont typeface="Wingdings" pitchFamily="2" charset="2"/>
              <a:buChar char="§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Tooth Brush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391400" cy="3733800"/>
          </a:xfrm>
        </p:spPr>
        <p:txBody>
          <a:bodyPr/>
          <a:lstStyle/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81250"/>
            <a:ext cx="7239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Handle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4676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Dimension</a:t>
            </a:r>
          </a:p>
          <a:p>
            <a:pPr algn="l"/>
            <a:r>
              <a:rPr lang="en-US" dirty="0" smtClean="0"/>
              <a:t>                   </a:t>
            </a:r>
            <a:r>
              <a:rPr lang="en-US" sz="2400" dirty="0" smtClean="0"/>
              <a:t>Adult- 6 inches</a:t>
            </a:r>
          </a:p>
          <a:p>
            <a:pPr algn="l"/>
            <a:r>
              <a:rPr lang="en-US" sz="2400" dirty="0" smtClean="0"/>
              <a:t>                          Junior- 1/6 smaller than adult size</a:t>
            </a:r>
          </a:p>
          <a:p>
            <a:pPr algn="l"/>
            <a:r>
              <a:rPr lang="en-US" dirty="0" smtClean="0"/>
              <a:t>                    </a:t>
            </a:r>
            <a:r>
              <a:rPr lang="en-US" sz="2400" dirty="0" smtClean="0"/>
              <a:t>Child- 1/3 smaller than adult size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Shank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5410200" cy="1066800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Parts that connects the head and handle.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May be straight, curved or angled.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8437" y="1574800"/>
            <a:ext cx="3255963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0950" y="3168650"/>
            <a:ext cx="316865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924800" cy="3886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Length –      1- 1.25 inches</a:t>
            </a:r>
          </a:p>
          <a:p>
            <a:pPr algn="l"/>
            <a:r>
              <a:rPr lang="en-US" sz="2400" dirty="0" smtClean="0"/>
              <a:t>Width  -       5/16- 3/8 inches</a:t>
            </a:r>
          </a:p>
          <a:p>
            <a:pPr algn="l"/>
            <a:r>
              <a:rPr lang="en-US" sz="2400" dirty="0" smtClean="0"/>
              <a:t>Rows    -       2-4 rows of bristles</a:t>
            </a:r>
          </a:p>
          <a:p>
            <a:pPr algn="l"/>
            <a:r>
              <a:rPr lang="en-US" sz="2400" dirty="0" smtClean="0"/>
              <a:t>Tufts     -       5-12/rows</a:t>
            </a:r>
          </a:p>
          <a:p>
            <a:pPr algn="l"/>
            <a:r>
              <a:rPr lang="en-US" sz="2400" dirty="0" smtClean="0"/>
              <a:t>Bristle length- 10- 12 mm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4114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Hardness of bristle- </a:t>
            </a:r>
            <a:r>
              <a:rPr lang="el-GR" sz="4400" dirty="0" smtClean="0"/>
              <a:t>α</a:t>
            </a:r>
            <a:r>
              <a:rPr lang="en-US" sz="4400" dirty="0" smtClean="0"/>
              <a:t> D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/L</a:t>
            </a:r>
            <a:r>
              <a:rPr lang="en-US" sz="4400" baseline="30000" dirty="0" smtClean="0"/>
              <a:t>2</a:t>
            </a:r>
          </a:p>
          <a:p>
            <a:pPr algn="just"/>
            <a:endParaRPr lang="en-US" sz="2800" baseline="30000" dirty="0" smtClean="0"/>
          </a:p>
          <a:p>
            <a:pPr algn="just"/>
            <a:r>
              <a:rPr lang="en-US" baseline="30000" dirty="0" smtClean="0"/>
              <a:t>Soft-   0.2 mm / 0.007 inches </a:t>
            </a:r>
          </a:p>
          <a:p>
            <a:pPr algn="just"/>
            <a:r>
              <a:rPr lang="en-US" baseline="30000" dirty="0" smtClean="0"/>
              <a:t>Medium- 0.3 mm / 0.012 inches</a:t>
            </a:r>
          </a:p>
          <a:p>
            <a:pPr algn="just"/>
            <a:r>
              <a:rPr lang="en-US" baseline="30000" dirty="0" smtClean="0"/>
              <a:t>Hard  - 0.4 mm / 0.014 inches</a:t>
            </a:r>
          </a:p>
          <a:p>
            <a:pPr algn="just"/>
            <a:endParaRPr lang="en-US" sz="2800" dirty="0" smtClean="0"/>
          </a:p>
          <a:p>
            <a:pPr algn="just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Bristle Material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6858000" cy="2133600"/>
          </a:xfrm>
        </p:spPr>
        <p:txBody>
          <a:bodyPr/>
          <a:lstStyle/>
          <a:p>
            <a:pPr algn="l"/>
            <a:r>
              <a:rPr lang="en-US" dirty="0" smtClean="0"/>
              <a:t>Natural -   </a:t>
            </a:r>
            <a:r>
              <a:rPr lang="en-US" sz="2800" dirty="0" smtClean="0"/>
              <a:t>from Hogs/ wild Boar</a:t>
            </a:r>
          </a:p>
          <a:p>
            <a:pPr algn="l"/>
            <a:r>
              <a:rPr lang="en-US" dirty="0" smtClean="0"/>
              <a:t>Synthetic - </a:t>
            </a:r>
            <a:r>
              <a:rPr lang="en-US" sz="2800" dirty="0" smtClean="0"/>
              <a:t>Nylon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272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PLAQUE CONTROL</vt:lpstr>
      <vt:lpstr>DEFINITION</vt:lpstr>
      <vt:lpstr>METHODS OF PLAQUE CONTROL</vt:lpstr>
      <vt:lpstr>Tooth Brush</vt:lpstr>
      <vt:lpstr>Handle </vt:lpstr>
      <vt:lpstr>Shank</vt:lpstr>
      <vt:lpstr>Head</vt:lpstr>
      <vt:lpstr>Slide 8</vt:lpstr>
      <vt:lpstr>Bristle Material</vt:lpstr>
      <vt:lpstr>Recommendations</vt:lpstr>
      <vt:lpstr>THANK YOU</vt:lpstr>
      <vt:lpstr>1. Portion of the brush that assists in removal of plaque? a.  tip of the brush b.  tip of bristle c.  sides of bristle d.  Whole brush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PLAQUE CONTROL</dc:title>
  <dc:creator>RS</dc:creator>
  <cp:lastModifiedBy>oem</cp:lastModifiedBy>
  <cp:revision>11</cp:revision>
  <dcterms:created xsi:type="dcterms:W3CDTF">2006-08-16T00:00:00Z</dcterms:created>
  <dcterms:modified xsi:type="dcterms:W3CDTF">2015-08-26T11:12:51Z</dcterms:modified>
</cp:coreProperties>
</file>