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57" r:id="rId3"/>
    <p:sldId id="258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DA51639-B2D6-4652-B8C3-1B4C224A7BAF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0078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599410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647429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0047353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528664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7976924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9056588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34093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081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461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5617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520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513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632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32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3134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451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C48EC7-AF6A-48D3-8284-14BACBEBDD84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254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800" dirty="0" smtClean="0"/>
              <a:t>Q.1 Radiation dose of CT scan of Head and Neck is equivalent to :</a:t>
            </a:r>
            <a:endParaRPr lang="en-IN" sz="28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IN" dirty="0" smtClean="0"/>
              <a:t>50 chest x-rays</a:t>
            </a:r>
          </a:p>
          <a:p>
            <a:pPr marL="457200" indent="-457200">
              <a:buFont typeface="+mj-lt"/>
              <a:buAutoNum type="alphaUcPeriod"/>
            </a:pPr>
            <a:r>
              <a:rPr lang="en-IN" dirty="0" smtClean="0"/>
              <a:t>100 </a:t>
            </a:r>
            <a:r>
              <a:rPr lang="en-IN" dirty="0"/>
              <a:t>chest </a:t>
            </a:r>
            <a:r>
              <a:rPr lang="en-IN" dirty="0" smtClean="0"/>
              <a:t>x-rays</a:t>
            </a:r>
          </a:p>
          <a:p>
            <a:pPr marL="457200" indent="-457200">
              <a:buFont typeface="+mj-lt"/>
              <a:buAutoNum type="alphaUcPeriod"/>
            </a:pPr>
            <a:r>
              <a:rPr lang="en-IN" dirty="0" smtClean="0"/>
              <a:t>150 </a:t>
            </a:r>
            <a:r>
              <a:rPr lang="en-IN" dirty="0"/>
              <a:t>chest </a:t>
            </a:r>
            <a:r>
              <a:rPr lang="en-IN" dirty="0" smtClean="0"/>
              <a:t>x-rays</a:t>
            </a:r>
          </a:p>
          <a:p>
            <a:pPr marL="457200" indent="-457200">
              <a:buFont typeface="+mj-lt"/>
              <a:buAutoNum type="alphaUcPeriod"/>
            </a:pPr>
            <a:r>
              <a:rPr lang="en-IN" dirty="0" smtClean="0"/>
              <a:t>200 </a:t>
            </a:r>
            <a:r>
              <a:rPr lang="en-IN" dirty="0"/>
              <a:t>chest </a:t>
            </a:r>
            <a:r>
              <a:rPr lang="en-IN" dirty="0" smtClean="0"/>
              <a:t>x-rays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919239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Q2. How many pixels are required to resolve one line pair 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IN" dirty="0" smtClean="0"/>
              <a:t>1</a:t>
            </a:r>
          </a:p>
          <a:p>
            <a:pPr marL="457200" indent="-457200">
              <a:buFont typeface="+mj-lt"/>
              <a:buAutoNum type="alphaUcPeriod"/>
            </a:pPr>
            <a:r>
              <a:rPr lang="en-IN" dirty="0" smtClean="0"/>
              <a:t>2</a:t>
            </a:r>
          </a:p>
          <a:p>
            <a:pPr marL="457200" indent="-457200">
              <a:buFont typeface="+mj-lt"/>
              <a:buAutoNum type="alphaUcPeriod"/>
            </a:pPr>
            <a:r>
              <a:rPr lang="en-IN" dirty="0" smtClean="0"/>
              <a:t>3</a:t>
            </a:r>
          </a:p>
          <a:p>
            <a:pPr marL="457200" indent="-457200">
              <a:buFont typeface="+mj-lt"/>
              <a:buAutoNum type="alphaUcPeriod"/>
            </a:pPr>
            <a:r>
              <a:rPr lang="en-IN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15735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Q3.First Direct Digital Imaging System(RVG) was introduced in the year 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IN" dirty="0" smtClean="0"/>
              <a:t>1980</a:t>
            </a:r>
          </a:p>
          <a:p>
            <a:pPr marL="457200" indent="-457200">
              <a:buFont typeface="+mj-lt"/>
              <a:buAutoNum type="alphaUcPeriod"/>
            </a:pPr>
            <a:r>
              <a:rPr lang="en-IN" dirty="0" smtClean="0"/>
              <a:t>1984</a:t>
            </a:r>
          </a:p>
          <a:p>
            <a:pPr marL="457200" indent="-457200">
              <a:buFont typeface="+mj-lt"/>
              <a:buAutoNum type="alphaUcPeriod"/>
            </a:pPr>
            <a:r>
              <a:rPr lang="en-IN" dirty="0" smtClean="0"/>
              <a:t>1988</a:t>
            </a:r>
          </a:p>
          <a:p>
            <a:pPr marL="457200" indent="-457200">
              <a:buFont typeface="+mj-lt"/>
              <a:buAutoNum type="alphaUcPeriod"/>
            </a:pPr>
            <a:r>
              <a:rPr lang="en-IN" dirty="0" smtClean="0"/>
              <a:t>1982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615015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Q4. Size of a Pixel in CCD is approximately: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IN" dirty="0" smtClean="0"/>
              <a:t>10 microns</a:t>
            </a:r>
          </a:p>
          <a:p>
            <a:pPr marL="457200" indent="-457200">
              <a:buFont typeface="+mj-lt"/>
              <a:buAutoNum type="alphaUcPeriod"/>
            </a:pPr>
            <a:r>
              <a:rPr lang="en-IN" dirty="0" smtClean="0"/>
              <a:t>20 </a:t>
            </a:r>
            <a:r>
              <a:rPr lang="en-IN" dirty="0"/>
              <a:t>microns</a:t>
            </a:r>
          </a:p>
          <a:p>
            <a:pPr marL="457200" indent="-457200">
              <a:buFont typeface="+mj-lt"/>
              <a:buAutoNum type="alphaUcPeriod"/>
            </a:pPr>
            <a:r>
              <a:rPr lang="en-IN" dirty="0" smtClean="0"/>
              <a:t>30 </a:t>
            </a:r>
            <a:r>
              <a:rPr lang="en-IN" dirty="0"/>
              <a:t>microns</a:t>
            </a:r>
          </a:p>
          <a:p>
            <a:pPr marL="457200" indent="-457200">
              <a:buFont typeface="+mj-lt"/>
              <a:buAutoNum type="alphaUcPeriod"/>
            </a:pPr>
            <a:r>
              <a:rPr lang="en-IN" dirty="0" smtClean="0"/>
              <a:t>40 </a:t>
            </a:r>
            <a:r>
              <a:rPr lang="en-IN" dirty="0"/>
              <a:t>microns</a:t>
            </a:r>
          </a:p>
          <a:p>
            <a:pPr marL="457200" indent="-457200">
              <a:buFont typeface="+mj-lt"/>
              <a:buAutoNum type="alphaU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08488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Q5. Radiation effective dose of CBCT is: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IN" dirty="0" smtClean="0"/>
              <a:t>13 µ</a:t>
            </a:r>
            <a:r>
              <a:rPr lang="en-IN" dirty="0" err="1" smtClean="0"/>
              <a:t>Sv</a:t>
            </a:r>
            <a:endParaRPr lang="en-IN" dirty="0" smtClean="0"/>
          </a:p>
          <a:p>
            <a:pPr marL="457200" indent="-457200">
              <a:buFont typeface="+mj-lt"/>
              <a:buAutoNum type="alphaUcPeriod"/>
            </a:pPr>
            <a:r>
              <a:rPr lang="en-IN" dirty="0" smtClean="0"/>
              <a:t>1-8 µ</a:t>
            </a:r>
            <a:r>
              <a:rPr lang="en-IN" dirty="0" err="1" smtClean="0"/>
              <a:t>Sv</a:t>
            </a:r>
            <a:endParaRPr lang="en-IN" dirty="0"/>
          </a:p>
          <a:p>
            <a:pPr marL="457200" indent="-457200">
              <a:buFont typeface="+mj-lt"/>
              <a:buAutoNum type="alphaUcPeriod"/>
            </a:pPr>
            <a:r>
              <a:rPr lang="en-IN" dirty="0" smtClean="0"/>
              <a:t>36-50 µ</a:t>
            </a:r>
            <a:r>
              <a:rPr lang="en-IN" dirty="0" err="1" smtClean="0"/>
              <a:t>Sv</a:t>
            </a:r>
            <a:endParaRPr lang="en-IN" dirty="0"/>
          </a:p>
          <a:p>
            <a:pPr marL="457200" indent="-457200">
              <a:buFont typeface="+mj-lt"/>
              <a:buAutoNum type="alphaUcPeriod"/>
            </a:pPr>
            <a:r>
              <a:rPr lang="en-IN" dirty="0" smtClean="0"/>
              <a:t>5-16 µ</a:t>
            </a:r>
            <a:r>
              <a:rPr lang="en-IN" dirty="0" err="1" smtClean="0"/>
              <a:t>Sv</a:t>
            </a:r>
            <a:endParaRPr lang="en-IN" dirty="0"/>
          </a:p>
          <a:p>
            <a:pPr marL="457200" indent="-457200">
              <a:buFont typeface="+mj-lt"/>
              <a:buAutoNum type="alphaU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084882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Q6. Most commonly used imaging for assessment of implant: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IN" dirty="0" smtClean="0"/>
              <a:t>Intra oral </a:t>
            </a:r>
            <a:r>
              <a:rPr lang="en-IN" dirty="0" err="1" smtClean="0"/>
              <a:t>periapical</a:t>
            </a:r>
            <a:r>
              <a:rPr lang="en-IN" dirty="0" smtClean="0"/>
              <a:t> radiograph</a:t>
            </a:r>
          </a:p>
          <a:p>
            <a:pPr marL="457200" indent="-457200">
              <a:buFont typeface="+mj-lt"/>
              <a:buAutoNum type="alphaUcPeriod"/>
            </a:pPr>
            <a:r>
              <a:rPr lang="en-IN" dirty="0" smtClean="0"/>
              <a:t>Lateral </a:t>
            </a:r>
            <a:r>
              <a:rPr lang="en-IN" smtClean="0"/>
              <a:t>Cephalogram</a:t>
            </a:r>
            <a:endParaRPr lang="en-IN" dirty="0"/>
          </a:p>
          <a:p>
            <a:pPr marL="457200" indent="-457200">
              <a:buFont typeface="+mj-lt"/>
              <a:buAutoNum type="alphaUcPeriod"/>
            </a:pPr>
            <a:r>
              <a:rPr lang="en-IN" dirty="0" smtClean="0"/>
              <a:t>Panoramic radiograph</a:t>
            </a:r>
            <a:endParaRPr lang="en-IN" dirty="0"/>
          </a:p>
          <a:p>
            <a:pPr marL="457200" indent="-457200">
              <a:buFont typeface="+mj-lt"/>
              <a:buAutoNum type="alphaUcPeriod"/>
            </a:pPr>
            <a:r>
              <a:rPr lang="en-IN" dirty="0" err="1" smtClean="0"/>
              <a:t>Dentascan</a:t>
            </a:r>
            <a:r>
              <a:rPr lang="en-IN" dirty="0" smtClean="0"/>
              <a:t> </a:t>
            </a:r>
            <a:endParaRPr lang="en-IN" dirty="0"/>
          </a:p>
          <a:p>
            <a:pPr marL="457200" indent="-457200">
              <a:buFont typeface="+mj-lt"/>
              <a:buAutoNum type="alphaU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0848828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115</Words>
  <Application>Microsoft Office PowerPoint</Application>
  <PresentationFormat>Custom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Organic</vt:lpstr>
      <vt:lpstr>Q.1 Radiation dose of CT scan of Head and Neck is equivalent to :</vt:lpstr>
      <vt:lpstr>Q2. How many pixels are required to resolve one line pair ?</vt:lpstr>
      <vt:lpstr>Q3.First Direct Digital Imaging System(RVG) was introduced in the year :</vt:lpstr>
      <vt:lpstr>Q4. Size of a Pixel in CCD is approximately:</vt:lpstr>
      <vt:lpstr>Q5. Radiation effective dose of CBCT is:</vt:lpstr>
      <vt:lpstr>Q6. Most commonly used imaging for assessment of implant: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Q.1 Radiation dose of CT scan of Head and Neck is equivalent to :</dc:title>
  <dc:creator>Ish</dc:creator>
  <cp:lastModifiedBy>a</cp:lastModifiedBy>
  <cp:revision>9</cp:revision>
  <dcterms:created xsi:type="dcterms:W3CDTF">2014-09-16T17:40:59Z</dcterms:created>
  <dcterms:modified xsi:type="dcterms:W3CDTF">2014-09-26T10:58:55Z</dcterms:modified>
</cp:coreProperties>
</file>