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AB453-BA11-4451-A006-DAE03D1821FA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71F4-0532-4D1E-B8B2-AA415F220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the following regarding uterine descent is not correct?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First degree descent implied the cervix descends below its normal </a:t>
            </a:r>
            <a:r>
              <a:rPr lang="en-US" dirty="0" err="1" smtClean="0"/>
              <a:t>Ievel</a:t>
            </a:r>
            <a:r>
              <a:rPr lang="en-US" dirty="0" smtClean="0"/>
              <a:t> on straining but does not protrude from the vulva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First degree descent implied the cervix descends below its normal </a:t>
            </a:r>
            <a:r>
              <a:rPr lang="en-US" dirty="0" err="1" smtClean="0"/>
              <a:t>Ievel</a:t>
            </a:r>
            <a:r>
              <a:rPr lang="en-US" dirty="0" smtClean="0"/>
              <a:t> on straining and protrudes from the vulva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Second degree descent implies the cervix reaches </a:t>
            </a:r>
            <a:r>
              <a:rPr lang="en-US" dirty="0" err="1" smtClean="0"/>
              <a:t>upto</a:t>
            </a:r>
            <a:r>
              <a:rPr lang="en-US" dirty="0" smtClean="0"/>
              <a:t> the vulva on straining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Procidentia</a:t>
            </a:r>
            <a:r>
              <a:rPr lang="en-US" dirty="0" smtClean="0"/>
              <a:t> means whole of the uterus is prolapsed outside the vulva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5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Which of the following is false regarding the examination of a patient with </a:t>
            </a:r>
            <a:r>
              <a:rPr lang="en-US" sz="3600" dirty="0" err="1" smtClean="0"/>
              <a:t>prolapse</a:t>
            </a:r>
            <a:r>
              <a:rPr lang="en-US" sz="3600" dirty="0" smtClean="0"/>
              <a:t>?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altLang="ko-KR" dirty="0" smtClean="0">
                <a:ea typeface="굴림" pitchFamily="34" charset="-127"/>
              </a:rPr>
              <a:t>The maximal extent of </a:t>
            </a:r>
            <a:r>
              <a:rPr lang="en-US" altLang="ko-KR" dirty="0" err="1" smtClean="0">
                <a:ea typeface="굴림" pitchFamily="34" charset="-127"/>
              </a:rPr>
              <a:t>prolapse</a:t>
            </a:r>
            <a:r>
              <a:rPr lang="en-US" altLang="ko-KR" dirty="0" smtClean="0">
                <a:ea typeface="굴림" pitchFamily="34" charset="-127"/>
              </a:rPr>
              <a:t> is demonstrated with a standing straining examination when the bladder is empty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ko-KR" dirty="0" smtClean="0">
                <a:ea typeface="굴림" pitchFamily="34" charset="-127"/>
              </a:rPr>
              <a:t> Resting tone &amp; voluntary contraction of the anal sphincters should be assessed during </a:t>
            </a:r>
            <a:r>
              <a:rPr lang="en-US" altLang="ko-KR" dirty="0" err="1" smtClean="0">
                <a:ea typeface="굴림" pitchFamily="34" charset="-127"/>
              </a:rPr>
              <a:t>rectovaginal</a:t>
            </a:r>
            <a:r>
              <a:rPr lang="en-US" altLang="ko-KR" dirty="0" smtClean="0">
                <a:ea typeface="굴림" pitchFamily="34" charset="-127"/>
              </a:rPr>
              <a:t> examination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ko-KR" dirty="0" smtClean="0">
                <a:ea typeface="굴림" pitchFamily="34" charset="-127"/>
              </a:rPr>
              <a:t>Women with </a:t>
            </a:r>
            <a:r>
              <a:rPr lang="en-US" altLang="ko-KR" dirty="0" err="1" smtClean="0">
                <a:ea typeface="굴림" pitchFamily="34" charset="-127"/>
              </a:rPr>
              <a:t>prolapse</a:t>
            </a:r>
            <a:r>
              <a:rPr lang="en-US" altLang="ko-KR" dirty="0" smtClean="0">
                <a:ea typeface="굴림" pitchFamily="34" charset="-127"/>
              </a:rPr>
              <a:t> and urinary incontinence should have stress testing performed with the </a:t>
            </a:r>
            <a:r>
              <a:rPr lang="en-US" altLang="ko-KR" dirty="0" err="1" smtClean="0">
                <a:ea typeface="굴림" pitchFamily="34" charset="-127"/>
              </a:rPr>
              <a:t>prolapse</a:t>
            </a:r>
            <a:r>
              <a:rPr lang="en-US" altLang="ko-KR" dirty="0" smtClean="0">
                <a:ea typeface="굴림" pitchFamily="34" charset="-127"/>
              </a:rPr>
              <a:t> reduction because this will mimic bladder and urethral function when the </a:t>
            </a:r>
            <a:r>
              <a:rPr lang="en-US" altLang="ko-KR" dirty="0" err="1" smtClean="0">
                <a:ea typeface="굴림" pitchFamily="34" charset="-127"/>
              </a:rPr>
              <a:t>prolapse</a:t>
            </a:r>
            <a:r>
              <a:rPr lang="en-US" altLang="ko-KR" dirty="0" smtClean="0">
                <a:ea typeface="굴림" pitchFamily="34" charset="-127"/>
              </a:rPr>
              <a:t> is treated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ko-KR" dirty="0" smtClean="0">
                <a:ea typeface="굴림" pitchFamily="34" charset="-127"/>
              </a:rPr>
              <a:t>Screening for presence of UTI or CIN is not needed at the time of examination</a:t>
            </a:r>
          </a:p>
          <a:p>
            <a:pPr marL="514350" indent="-514350">
              <a:buFont typeface="+mj-lt"/>
              <a:buAutoNum type="alphaLcParenR"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the following is not an indication for use of </a:t>
            </a:r>
            <a:r>
              <a:rPr lang="en-US" dirty="0" err="1" smtClean="0"/>
              <a:t>pessary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When future childbearing is intended in near future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Refusal for operation by patient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 a therapeutic test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Prolapse</a:t>
            </a:r>
            <a:r>
              <a:rPr lang="en-US" dirty="0" smtClean="0"/>
              <a:t> with pregnancy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 healing </a:t>
            </a:r>
            <a:r>
              <a:rPr lang="en-US" dirty="0" err="1" smtClean="0"/>
              <a:t>decubitus</a:t>
            </a:r>
            <a:r>
              <a:rPr lang="en-US" dirty="0" smtClean="0"/>
              <a:t> ulcer</a:t>
            </a:r>
          </a:p>
          <a:p>
            <a:pPr marL="514350" indent="-514350">
              <a:buFont typeface="+mj-lt"/>
              <a:buAutoNum type="alphaLcParenR"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All of the following are complications associated with </a:t>
            </a:r>
            <a:r>
              <a:rPr lang="en-US" dirty="0" err="1" smtClean="0"/>
              <a:t>pessary</a:t>
            </a:r>
            <a:r>
              <a:rPr lang="en-US" dirty="0" smtClean="0"/>
              <a:t> except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B.vaginitis</a:t>
            </a:r>
            <a:r>
              <a:rPr lang="en-US" dirty="0" smtClean="0"/>
              <a:t>, ulceration of vaginal wall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Cervicitis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Carcinoma of vaginal wall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Impaction of </a:t>
            </a:r>
            <a:r>
              <a:rPr lang="en-US" dirty="0" err="1" smtClean="0"/>
              <a:t>pessary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Reduction of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Strangulation of prolapsed tissue</a:t>
            </a:r>
          </a:p>
          <a:p>
            <a:pPr marL="514350" indent="-514350">
              <a:buFont typeface="+mj-lt"/>
              <a:buAutoNum type="alphaLcParenR"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Following are true for management of </a:t>
            </a:r>
            <a:r>
              <a:rPr lang="en-US" dirty="0" err="1" smtClean="0"/>
              <a:t>prolapse</a:t>
            </a:r>
            <a:r>
              <a:rPr lang="en-US" dirty="0" smtClean="0"/>
              <a:t> except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Any decision for surgical intervention should take account of how </a:t>
            </a:r>
            <a:r>
              <a:rPr lang="en-US" sz="2800" dirty="0" err="1" smtClean="0"/>
              <a:t>prolapse</a:t>
            </a:r>
            <a:r>
              <a:rPr lang="en-US" sz="2800" dirty="0" smtClean="0"/>
              <a:t> is affecting lifestyle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Vaginal </a:t>
            </a:r>
            <a:r>
              <a:rPr lang="en-US" sz="2800" dirty="0" err="1" smtClean="0"/>
              <a:t>pessary</a:t>
            </a:r>
            <a:r>
              <a:rPr lang="en-US" sz="2800" dirty="0" smtClean="0"/>
              <a:t> can be used in elderly patients with </a:t>
            </a:r>
            <a:r>
              <a:rPr lang="en-US" sz="2800" dirty="0" err="1" smtClean="0"/>
              <a:t>prolapse</a:t>
            </a:r>
            <a:r>
              <a:rPr lang="en-US" sz="2800" dirty="0" smtClean="0"/>
              <a:t> with associated medical complications which contradict surgery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Vaginal hysterectomy is the only treatment of </a:t>
            </a:r>
            <a:r>
              <a:rPr lang="en-US" sz="2800" dirty="0" err="1" smtClean="0"/>
              <a:t>prolapse</a:t>
            </a:r>
            <a:r>
              <a:rPr lang="en-US" sz="2800" dirty="0" smtClean="0"/>
              <a:t> in all women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Sling surgeries are indicated in women desiring to retain reproductive function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Assessment of SUI is must during examination of </a:t>
            </a:r>
            <a:r>
              <a:rPr lang="en-US" sz="2800" dirty="0" err="1" smtClean="0"/>
              <a:t>prolapse</a:t>
            </a:r>
            <a:r>
              <a:rPr lang="en-US" sz="2800" dirty="0" smtClean="0"/>
              <a:t> so that the same can be corrected during surgery </a:t>
            </a:r>
            <a:br>
              <a:rPr lang="en-US" sz="2800" dirty="0" smtClean="0"/>
            </a:br>
            <a:endParaRPr lang="en-IN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Managenent</a:t>
            </a:r>
            <a:r>
              <a:rPr lang="en-US" dirty="0" smtClean="0"/>
              <a:t> of 3</a:t>
            </a:r>
            <a:r>
              <a:rPr lang="en-US" baseline="30000" dirty="0" smtClean="0"/>
              <a:t>rd</a:t>
            </a:r>
            <a:r>
              <a:rPr lang="en-US" dirty="0" smtClean="0"/>
              <a:t> degree </a:t>
            </a:r>
            <a:r>
              <a:rPr lang="en-US" dirty="0" err="1" smtClean="0"/>
              <a:t>prolapse</a:t>
            </a:r>
            <a:r>
              <a:rPr lang="en-US" dirty="0" smtClean="0"/>
              <a:t> in a 27yrs P1+0 can be all except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Vaginal hysterectomy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Fothergill’s surgery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Sling surgery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Ring </a:t>
            </a:r>
            <a:r>
              <a:rPr lang="en-US" dirty="0" err="1" smtClean="0"/>
              <a:t>pessary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are etiologies of </a:t>
            </a:r>
            <a:r>
              <a:rPr lang="en-US" dirty="0" err="1" smtClean="0"/>
              <a:t>uterovaginal</a:t>
            </a:r>
            <a:r>
              <a:rPr lang="en-US" dirty="0" smtClean="0"/>
              <a:t> </a:t>
            </a:r>
            <a:r>
              <a:rPr lang="en-US" dirty="0" err="1" smtClean="0"/>
              <a:t>prolapse</a:t>
            </a:r>
            <a:r>
              <a:rPr lang="en-US" dirty="0" smtClean="0"/>
              <a:t>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Aging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Estrogen deprivation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Intrinsic collagen abnormalities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Chronic increase in </a:t>
            </a:r>
            <a:r>
              <a:rPr lang="en-US" dirty="0" err="1" smtClean="0"/>
              <a:t>intraabdominal</a:t>
            </a:r>
            <a:r>
              <a:rPr lang="en-US" dirty="0" smtClean="0"/>
              <a:t> pressure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Acute and chronic trauma of vaginal delivery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r>
              <a:rPr lang="en-US" dirty="0" smtClean="0"/>
              <a:t>All of above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arenR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All of the following are supports of the uterus except: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Mackenrodt’s</a:t>
            </a:r>
            <a:r>
              <a:rPr lang="en-US" dirty="0" smtClean="0"/>
              <a:t> ligaments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Uterosacral</a:t>
            </a:r>
            <a:r>
              <a:rPr lang="en-US" dirty="0" smtClean="0"/>
              <a:t> ligaments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Broad ligament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Pubocervical</a:t>
            </a:r>
            <a:r>
              <a:rPr lang="en-US" dirty="0" smtClean="0"/>
              <a:t> fascia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Rectovaginal</a:t>
            </a:r>
            <a:r>
              <a:rPr lang="en-US" dirty="0" smtClean="0"/>
              <a:t> fascia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Following are the first level of support in </a:t>
            </a:r>
            <a:r>
              <a:rPr lang="en-US" dirty="0" err="1" smtClean="0"/>
              <a:t>DeLancy</a:t>
            </a:r>
            <a:r>
              <a:rPr lang="en-US" dirty="0" smtClean="0"/>
              <a:t>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Cardinal ligament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Pubocervical</a:t>
            </a:r>
            <a:r>
              <a:rPr lang="en-US" dirty="0" smtClean="0"/>
              <a:t> fascia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Rectovaginal</a:t>
            </a:r>
            <a:r>
              <a:rPr lang="en-US" dirty="0" smtClean="0"/>
              <a:t> fascia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Pubo</a:t>
            </a:r>
            <a:r>
              <a:rPr lang="en-US" dirty="0" smtClean="0"/>
              <a:t>-urethral ligaments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Perineal</a:t>
            </a:r>
            <a:r>
              <a:rPr lang="en-US" dirty="0" smtClean="0"/>
              <a:t> body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Following is not a posterior vaginal wall defect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Enterocele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Rectocele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Perineal</a:t>
            </a:r>
            <a:r>
              <a:rPr lang="en-US" dirty="0" smtClean="0"/>
              <a:t> body descent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Perineal</a:t>
            </a:r>
            <a:r>
              <a:rPr lang="en-US" dirty="0" smtClean="0"/>
              <a:t> tear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437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Which of the following regarding uterine descent is not correct?</vt:lpstr>
      <vt:lpstr>Answer</vt:lpstr>
      <vt:lpstr>Which of the following are etiologies of uterovaginal prolapse :</vt:lpstr>
      <vt:lpstr>Answer</vt:lpstr>
      <vt:lpstr>All of the following are supports of the uterus except:</vt:lpstr>
      <vt:lpstr>Answer</vt:lpstr>
      <vt:lpstr>Following are the first level of support in DeLancy system</vt:lpstr>
      <vt:lpstr>Answer</vt:lpstr>
      <vt:lpstr>Following is not a posterior vaginal wall defect</vt:lpstr>
      <vt:lpstr>Answer</vt:lpstr>
      <vt:lpstr>Which of the following is false regarding the examination of a patient with prolapse?</vt:lpstr>
      <vt:lpstr>Answer</vt:lpstr>
      <vt:lpstr>Which of the following is not an indication for use of pessary </vt:lpstr>
      <vt:lpstr>Answer</vt:lpstr>
      <vt:lpstr>All of the following are complications associated with pessary except</vt:lpstr>
      <vt:lpstr>Answer </vt:lpstr>
      <vt:lpstr>Following are true for management of prolapse except</vt:lpstr>
      <vt:lpstr>Answer</vt:lpstr>
      <vt:lpstr>Managenent of 3rd degree prolapse in a 27yrs P1+0 can be all except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Devyani</dc:creator>
  <cp:lastModifiedBy>VIVEKK</cp:lastModifiedBy>
  <cp:revision>19</cp:revision>
  <dcterms:created xsi:type="dcterms:W3CDTF">2014-08-03T07:15:22Z</dcterms:created>
  <dcterms:modified xsi:type="dcterms:W3CDTF">2014-08-31T06:57:27Z</dcterms:modified>
</cp:coreProperties>
</file>