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  <p:sldId id="265" r:id="rId7"/>
    <p:sldId id="264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Blueprinting </a:t>
            </a:r>
            <a:r>
              <a:rPr lang="en-US" smtClean="0"/>
              <a:t>for assessment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Uma</a:t>
            </a:r>
            <a:r>
              <a:rPr lang="en-US" dirty="0" smtClean="0">
                <a:solidFill>
                  <a:srgbClr val="002060"/>
                </a:solidFill>
              </a:rPr>
              <a:t> Gupta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Blueprinting refers to the process where test content is carefully planned against the learning objectives.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00CC"/>
                </a:solidFill>
              </a:rPr>
              <a:t>examination blueprint </a:t>
            </a:r>
            <a:r>
              <a:rPr lang="en-US" dirty="0" smtClean="0"/>
              <a:t>specifies the objectives that are to be tested in the given examination as well as their relative weight on the examination.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proper blueprint -  first crucial step in developing a valid examination and must not be overlooked. </a:t>
            </a:r>
          </a:p>
          <a:p>
            <a:r>
              <a:rPr lang="en-US" dirty="0" smtClean="0"/>
              <a:t>It will ensure fair representation of all the important curricular objectives in the examination.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simplified step-by-step approach to developing a test blueprint in an integrated curriculum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Create a table with major systems (cardiovascular, respiratory, etc.)</a:t>
            </a:r>
          </a:p>
          <a:p>
            <a:pPr>
              <a:buNone/>
            </a:pPr>
            <a:r>
              <a:rPr lang="en-US" dirty="0" smtClean="0"/>
              <a:t>on the top row and physician tasks (history taking, data interpretation,</a:t>
            </a:r>
          </a:p>
          <a:p>
            <a:pPr>
              <a:buNone/>
            </a:pPr>
            <a:r>
              <a:rPr lang="en-US" dirty="0" smtClean="0"/>
              <a:t>management, etc.) on the left-most column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Determine the major disease or presenting problem of interest for</a:t>
            </a:r>
          </a:p>
          <a:p>
            <a:pPr>
              <a:buNone/>
            </a:pPr>
            <a:r>
              <a:rPr lang="en-US" dirty="0" smtClean="0"/>
              <a:t>each system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Determine the weight to be assigned to each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Map the physician's task against the disease or presenting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Make sure that there is a cross-mark for each column and each row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r. Gupta Ji\My Documents\qq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628184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 simplified approach to examination blueprint development in an integrated curriculum.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Dr. Gupta Ji\My Documents\qq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771" y="1371600"/>
            <a:ext cx="8831855" cy="3962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 simplified approach to examination blueprint development in an integrated curriculum.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Dr. Gupta Ji\My Documents\qq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49" y="1524000"/>
            <a:ext cx="9013301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304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CC"/>
                </a:solidFill>
              </a:rPr>
              <a:t>A simplified approach to examination blueprint development in an integrated curriculum.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HOTOALL\Lko30babri\100_30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7025241" cy="5268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175788">
            <a:off x="2736382" y="997039"/>
            <a:ext cx="5128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Happy learning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218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Blueprinting for assessment</vt:lpstr>
      <vt:lpstr>Slide 2</vt:lpstr>
      <vt:lpstr>Slide 3</vt:lpstr>
      <vt:lpstr>Slide 4</vt:lpstr>
      <vt:lpstr>simplified step-by-step approach to developing a test blueprint in an integrated curriculum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Blueprinting</dc:title>
  <dc:creator/>
  <cp:lastModifiedBy>a</cp:lastModifiedBy>
  <cp:revision>4</cp:revision>
  <dcterms:created xsi:type="dcterms:W3CDTF">2006-08-16T00:00:00Z</dcterms:created>
  <dcterms:modified xsi:type="dcterms:W3CDTF">2014-12-09T11:26:42Z</dcterms:modified>
</cp:coreProperties>
</file>